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2" r:id="rId5"/>
  </p:sldMasterIdLst>
  <p:notesMasterIdLst>
    <p:notesMasterId r:id="rId109"/>
  </p:notesMasterIdLst>
  <p:handoutMasterIdLst>
    <p:handoutMasterId r:id="rId110"/>
  </p:handoutMasterIdLst>
  <p:sldIdLst>
    <p:sldId id="1448942081" r:id="rId6"/>
    <p:sldId id="273" r:id="rId7"/>
    <p:sldId id="743" r:id="rId8"/>
    <p:sldId id="773" r:id="rId9"/>
    <p:sldId id="817" r:id="rId10"/>
    <p:sldId id="748" r:id="rId11"/>
    <p:sldId id="840" r:id="rId12"/>
    <p:sldId id="744" r:id="rId13"/>
    <p:sldId id="752" r:id="rId14"/>
    <p:sldId id="753" r:id="rId15"/>
    <p:sldId id="738" r:id="rId16"/>
    <p:sldId id="731" r:id="rId17"/>
    <p:sldId id="758" r:id="rId18"/>
    <p:sldId id="834" r:id="rId19"/>
    <p:sldId id="835" r:id="rId20"/>
    <p:sldId id="836" r:id="rId21"/>
    <p:sldId id="837" r:id="rId22"/>
    <p:sldId id="833" r:id="rId23"/>
    <p:sldId id="757" r:id="rId24"/>
    <p:sldId id="762" r:id="rId25"/>
    <p:sldId id="813" r:id="rId26"/>
    <p:sldId id="761" r:id="rId27"/>
    <p:sldId id="759" r:id="rId28"/>
    <p:sldId id="841" r:id="rId29"/>
    <p:sldId id="696" r:id="rId30"/>
    <p:sldId id="700" r:id="rId31"/>
    <p:sldId id="730" r:id="rId32"/>
    <p:sldId id="764" r:id="rId33"/>
    <p:sldId id="760" r:id="rId34"/>
    <p:sldId id="774" r:id="rId35"/>
    <p:sldId id="829" r:id="rId36"/>
    <p:sldId id="766" r:id="rId37"/>
    <p:sldId id="812" r:id="rId38"/>
    <p:sldId id="842" r:id="rId39"/>
    <p:sldId id="824" r:id="rId40"/>
    <p:sldId id="819" r:id="rId41"/>
    <p:sldId id="854" r:id="rId42"/>
    <p:sldId id="825" r:id="rId43"/>
    <p:sldId id="820" r:id="rId44"/>
    <p:sldId id="858" r:id="rId45"/>
    <p:sldId id="851" r:id="rId46"/>
    <p:sldId id="826" r:id="rId47"/>
    <p:sldId id="821" r:id="rId48"/>
    <p:sldId id="859" r:id="rId49"/>
    <p:sldId id="852" r:id="rId50"/>
    <p:sldId id="815" r:id="rId51"/>
    <p:sldId id="855" r:id="rId52"/>
    <p:sldId id="770" r:id="rId53"/>
    <p:sldId id="772" r:id="rId54"/>
    <p:sldId id="848" r:id="rId55"/>
    <p:sldId id="853" r:id="rId56"/>
    <p:sldId id="850" r:id="rId57"/>
    <p:sldId id="823" r:id="rId58"/>
    <p:sldId id="769" r:id="rId59"/>
    <p:sldId id="810" r:id="rId60"/>
    <p:sldId id="768" r:id="rId61"/>
    <p:sldId id="818" r:id="rId62"/>
    <p:sldId id="862" r:id="rId63"/>
    <p:sldId id="771" r:id="rId64"/>
    <p:sldId id="843" r:id="rId65"/>
    <p:sldId id="801" r:id="rId66"/>
    <p:sldId id="802" r:id="rId67"/>
    <p:sldId id="864" r:id="rId68"/>
    <p:sldId id="860" r:id="rId69"/>
    <p:sldId id="803" r:id="rId70"/>
    <p:sldId id="804" r:id="rId71"/>
    <p:sldId id="805" r:id="rId72"/>
    <p:sldId id="795" r:id="rId73"/>
    <p:sldId id="745" r:id="rId74"/>
    <p:sldId id="746" r:id="rId75"/>
    <p:sldId id="869" r:id="rId76"/>
    <p:sldId id="866" r:id="rId77"/>
    <p:sldId id="747" r:id="rId78"/>
    <p:sldId id="865" r:id="rId79"/>
    <p:sldId id="797" r:id="rId80"/>
    <p:sldId id="868" r:id="rId81"/>
    <p:sldId id="750" r:id="rId82"/>
    <p:sldId id="751" r:id="rId83"/>
    <p:sldId id="798" r:id="rId84"/>
    <p:sldId id="828" r:id="rId85"/>
    <p:sldId id="827" r:id="rId86"/>
    <p:sldId id="847" r:id="rId87"/>
    <p:sldId id="846" r:id="rId88"/>
    <p:sldId id="861" r:id="rId89"/>
    <p:sldId id="268" r:id="rId90"/>
    <p:sldId id="669" r:id="rId91"/>
    <p:sldId id="806" r:id="rId92"/>
    <p:sldId id="844" r:id="rId93"/>
    <p:sldId id="857" r:id="rId94"/>
    <p:sldId id="856" r:id="rId95"/>
    <p:sldId id="845" r:id="rId96"/>
    <p:sldId id="701" r:id="rId97"/>
    <p:sldId id="809" r:id="rId98"/>
    <p:sldId id="816" r:id="rId99"/>
    <p:sldId id="822" r:id="rId100"/>
    <p:sldId id="697" r:id="rId101"/>
    <p:sldId id="707" r:id="rId102"/>
    <p:sldId id="718" r:id="rId103"/>
    <p:sldId id="814" r:id="rId104"/>
    <p:sldId id="717" r:id="rId105"/>
    <p:sldId id="736" r:id="rId106"/>
    <p:sldId id="698" r:id="rId107"/>
    <p:sldId id="867" r:id="rId10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1448942081"/>
            <p14:sldId id="273"/>
            <p14:sldId id="743"/>
            <p14:sldId id="773"/>
            <p14:sldId id="817"/>
            <p14:sldId id="748"/>
            <p14:sldId id="840"/>
            <p14:sldId id="744"/>
            <p14:sldId id="752"/>
            <p14:sldId id="753"/>
            <p14:sldId id="738"/>
            <p14:sldId id="731"/>
            <p14:sldId id="758"/>
            <p14:sldId id="834"/>
            <p14:sldId id="835"/>
            <p14:sldId id="836"/>
            <p14:sldId id="837"/>
            <p14:sldId id="833"/>
            <p14:sldId id="757"/>
            <p14:sldId id="762"/>
            <p14:sldId id="813"/>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862"/>
            <p14:sldId id="771"/>
            <p14:sldId id="843"/>
            <p14:sldId id="801"/>
            <p14:sldId id="802"/>
            <p14:sldId id="864"/>
            <p14:sldId id="860"/>
            <p14:sldId id="803"/>
            <p14:sldId id="804"/>
            <p14:sldId id="805"/>
            <p14:sldId id="795"/>
            <p14:sldId id="745"/>
            <p14:sldId id="746"/>
            <p14:sldId id="869"/>
            <p14:sldId id="866"/>
            <p14:sldId id="747"/>
            <p14:sldId id="865"/>
            <p14:sldId id="797"/>
            <p14:sldId id="868"/>
            <p14:sldId id="750"/>
            <p14:sldId id="751"/>
            <p14:sldId id="798"/>
            <p14:sldId id="828"/>
            <p14:sldId id="827"/>
            <p14:sldId id="847"/>
            <p14:sldId id="846"/>
            <p14:sldId id="861"/>
            <p14:sldId id="268"/>
            <p14:sldId id="669"/>
            <p14:sldId id="806"/>
            <p14:sldId id="844"/>
            <p14:sldId id="857"/>
            <p14:sldId id="856"/>
            <p14:sldId id="845"/>
            <p14:sldId id="701"/>
            <p14:sldId id="809"/>
            <p14:sldId id="816"/>
            <p14:sldId id="822"/>
            <p14:sldId id="697"/>
            <p14:sldId id="707"/>
            <p14:sldId id="718"/>
            <p14:sldId id="814"/>
            <p14:sldId id="717"/>
            <p14:sldId id="736"/>
            <p14:sldId id="698"/>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122D46"/>
    <a:srgbClr val="5A6489"/>
    <a:srgbClr val="FF5960"/>
    <a:srgbClr val="003F7F"/>
    <a:srgbClr val="548235"/>
    <a:srgbClr val="7EBEFF"/>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9" autoAdjust="0"/>
    <p:restoredTop sz="61222" autoAdjust="0"/>
  </p:normalViewPr>
  <p:slideViewPr>
    <p:cSldViewPr snapToGrid="0">
      <p:cViewPr varScale="1">
        <p:scale>
          <a:sx n="70" d="100"/>
          <a:sy n="70" d="100"/>
        </p:scale>
        <p:origin x="1992" y="4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16/11/2022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16/11/2022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3654256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0394BEE-3EA6-9346-A66F-983578729763}" type="slidenum">
              <a:rPr lang="fr-FR" smtClean="0"/>
              <a:t>2</a:t>
            </a:fld>
            <a:endParaRPr lang="fr-FR"/>
          </a:p>
        </p:txBody>
      </p:sp>
    </p:spTree>
    <p:extLst>
      <p:ext uri="{BB962C8B-B14F-4D97-AF65-F5344CB8AC3E}">
        <p14:creationId xmlns:p14="http://schemas.microsoft.com/office/powerpoint/2010/main" val="4060440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an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will explain what is expected from a project in production at AXA France.</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1794977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if we host this in monolith mode, we need machines with about 32 gigabytes of RAM, which is very expensive. That kind of monolith is also very slow to start. It's going to be very complicated to be able to scale quickly and to adapt infrastructure to user’s load.</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to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Pillow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3209601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not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forgot to mention Lilian. Lilian came this morning to deliver some salt. It's one of the raw materials for our pizzas; but he was wrong; he delivered sugar instead! It will be a very good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66817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start the aperitif!</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we are finally going to serve the aperitif to our first customers. When you start a project, especially if you want to do agile and have a fast Time To Market. It may be a good idea to always test all classic code approaches rather than immediately carrying out Deep learning. To use the right tool for the right job.</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Implementing a Deep Learning algorithm is more complicate and longer, also you need a lot of data and it's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of all, the classic code is faster to set up. This makes it possible to iterate quickly and in general the processing time is faster and requires less CPU.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classic code however will not allow us to be as good at prediction as Deep learning. Deep learning will make it possible to solve very complex problems in a much better way, but the iterations are longer.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general, if you start with classic code and you can't achieve the desired results, it's not wasted time, because this classic code will allow you to save time on the labelling part. You can pre-label your data and you will also have a fallback system in case the AI ​​is not able to predict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an example we had on the driving license project. To straighten a front license, we used 2 AI algorithm. We had a total of 5 algorithms. The problem is that these algorithms were slow and expensive in production. We were able to replace them with traditional algorithms with the same quality of prediction. The consequences: gain in response time and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638886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Salad time. It may be a good idea to not industrialize your training code. If you do not industrialize your training code. When you start the industrialization phase, you will need to adapt some code then you will have to retrain the models. </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 did not industrialize the training code and you are still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Jupyter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Notebook without data versioning and code version. You will need again, almost the full time of the project to train the new models.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So now we can serve our pizza to our customers.</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915237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Actually no, we were wrong, it's not a pizza; we served a plate of spaghetti. Code quality, unit testing today are extremely important for project maintenance. Don't do this, if you don't want your project to succeed.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on the email classification project, we had a phase of extracting data from a lot of emails which took around 2 weeks of processing time. There were 2 possible choices, wait 2 weeks to validate a code change, or take 20 minutes to perform a unit test. With this example, Data Scientists understood the interest of Unit Tests. Thanks to this, we were able to iterate very quickly and now, our processing time is less than half a day.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Do you understand this code? Without unit test, without sample of inputs and outputs. I am personally unable to know what this function does.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03265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little pinch of salt on our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 really want to fail your project, it might also be a good idea to work on separate GIT. A single GIT is simple and pragmatic, it allows you to work in team mode via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to focus on production. This minimizes the number of manual actions and thus simplifies automation. So, if you don't want to work as a team and complicate your already complex project, separating the GITs is a good recipe for failure.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Separating the GITs is also great for having code mismatches between training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Icing on the cake for dessert!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Not monitoring your production. That's simple, you have a major project, you haven't monitored it. The model starts predicting garbage and you are unaware of it. You will encounter a major incident that will block your business and may go bankrupt.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Small coffee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may be a good idea to focus only on statistics. Statistics are a good indicator. However, by experience, there is nothing better than visualizing the data. With the data, we see exactly what happen in a complex pipeline. When there is a problem, you always must go back to the heart of the problem: The data.</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Enterprise projects are not in Kaggle competition, there are many ways to improve prediction without only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DataScience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3022258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these experiences, we have learnt. We can try to maximize our chances of success.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129746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you can see in these projects, we are at the top of the top of technical complexity, all factors are met for failure.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presentation is divided into 4 parts.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rabicPeriod"/>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first part we will introduce Deep learning and related issues.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rabicPeriod"/>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2nd part we will explain what we expect from a project in production at AXA France.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rabicPeriod"/>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in the 3rd part we will have fun cooking a recipe. Recipe of what to do to make sure that an ML project will fail. The idea is to present to you some experiences that helped us to improve.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Thus, in the 4th part, we learned lessons from these experiences that will allow us to be on the way to make a project run successfully.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3286172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a very BIG pipeline that allow us to retrain the whole pipeline automatically.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2058767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technique, we are testing to share code by making local python packages.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18052893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87</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a:t>
            </a:r>
            <a:r>
              <a:rPr lang="en-US" sz="1800">
                <a:effectLst/>
                <a:latin typeface="Calibri" panose="020F0502020204030204" pitchFamily="34" charset="0"/>
                <a:ea typeface="Times New Roman" panose="02020603050405020304" pitchFamily="18" charset="0"/>
                <a:cs typeface="Times New Roman" panose="02020603050405020304" pitchFamily="18" charset="0"/>
              </a:rPr>
              <a:t>data like :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99</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103</a:t>
            </a:fld>
            <a:endParaRPr lang="fr-FR"/>
          </a:p>
        </p:txBody>
      </p:sp>
    </p:spTree>
    <p:extLst>
      <p:ext uri="{BB962C8B-B14F-4D97-AF65-F5344CB8AC3E}">
        <p14:creationId xmlns:p14="http://schemas.microsoft.com/office/powerpoint/2010/main" val="88660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704F34-16FB-4A6F-9BA1-B5B2CD3709C7}"/>
              </a:ext>
            </a:extLst>
          </p:cNvPr>
          <p:cNvSpPr/>
          <p:nvPr userDrawn="1"/>
        </p:nvSpPr>
        <p:spPr>
          <a:xfrm>
            <a:off x="-55140" y="0"/>
            <a:ext cx="12247140" cy="6858000"/>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Espace réservé du texte 19">
            <a:extLst>
              <a:ext uri="{FF2B5EF4-FFF2-40B4-BE49-F238E27FC236}">
                <a16:creationId xmlns:a16="http://schemas.microsoft.com/office/drawing/2014/main" id="{199F6AF5-33F7-4AF9-8713-313845EE0759}"/>
              </a:ext>
            </a:extLst>
          </p:cNvPr>
          <p:cNvSpPr>
            <a:spLocks noGrp="1"/>
          </p:cNvSpPr>
          <p:nvPr>
            <p:ph type="body" sz="quarter" idx="13"/>
          </p:nvPr>
        </p:nvSpPr>
        <p:spPr>
          <a:xfrm>
            <a:off x="5481715" y="3194811"/>
            <a:ext cx="6133681" cy="2197100"/>
          </a:xfrm>
        </p:spPr>
        <p:txBody>
          <a:bodyPr lIns="0" tIns="0" rIns="0" bIns="0">
            <a:normAutofit/>
          </a:bodyPr>
          <a:lstStyle>
            <a:lvl1pPr marL="0" indent="0">
              <a:buNone/>
              <a:defRPr sz="2000">
                <a:solidFill>
                  <a:schemeClr val="tx1"/>
                </a:solidFill>
                <a:latin typeface="Source Sans Pro" panose="020B0503030403020204" pitchFamily="34" charset="0"/>
              </a:defRPr>
            </a:lvl1pPr>
          </a:lstStyle>
          <a:p>
            <a:pPr lvl="0"/>
            <a:r>
              <a:rPr lang="fr-FR"/>
              <a:t>Cliquez pour modifier les styles du texte du masque</a:t>
            </a:r>
          </a:p>
        </p:txBody>
      </p:sp>
      <p:sp>
        <p:nvSpPr>
          <p:cNvPr id="2" name="Titre 1">
            <a:extLst>
              <a:ext uri="{FF2B5EF4-FFF2-40B4-BE49-F238E27FC236}">
                <a16:creationId xmlns:a16="http://schemas.microsoft.com/office/drawing/2014/main" id="{7DB82421-DEDE-40F7-855D-050F170FC764}"/>
              </a:ext>
            </a:extLst>
          </p:cNvPr>
          <p:cNvSpPr>
            <a:spLocks noGrp="1"/>
          </p:cNvSpPr>
          <p:nvPr>
            <p:ph type="title"/>
          </p:nvPr>
        </p:nvSpPr>
        <p:spPr>
          <a:xfrm>
            <a:off x="5480927" y="1270059"/>
            <a:ext cx="6133681" cy="1716437"/>
          </a:xfrm>
        </p:spPr>
        <p:txBody>
          <a:bodyPr lIns="0" tIns="0" rIns="0" bIns="0" anchor="b">
            <a:noAutofit/>
          </a:bodyPr>
          <a:lstStyle>
            <a:lvl1pPr>
              <a:defRPr sz="4800" b="1">
                <a:solidFill>
                  <a:schemeClr val="tx1"/>
                </a:solidFill>
                <a:latin typeface="Source Sans Pro" panose="020B0503030403020204" pitchFamily="34" charset="0"/>
              </a:defRPr>
            </a:lvl1pPr>
          </a:lstStyle>
          <a:p>
            <a:r>
              <a:rPr lang="fr-FR"/>
              <a:t>Modifiez le style du titre</a:t>
            </a:r>
          </a:p>
        </p:txBody>
      </p:sp>
      <p:pic>
        <p:nvPicPr>
          <p:cNvPr id="15" name="Graphique 14">
            <a:extLst>
              <a:ext uri="{FF2B5EF4-FFF2-40B4-BE49-F238E27FC236}">
                <a16:creationId xmlns:a16="http://schemas.microsoft.com/office/drawing/2014/main" id="{303615B6-A674-4348-831A-8F984CD4A37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0011" t="27264"/>
          <a:stretch/>
        </p:blipFill>
        <p:spPr>
          <a:xfrm>
            <a:off x="-55140" y="0"/>
            <a:ext cx="5333720" cy="5322335"/>
          </a:xfrm>
          <a:prstGeom prst="rect">
            <a:avLst/>
          </a:prstGeom>
        </p:spPr>
      </p:pic>
      <p:pic>
        <p:nvPicPr>
          <p:cNvPr id="62" name="Picture 61">
            <a:extLst>
              <a:ext uri="{FF2B5EF4-FFF2-40B4-BE49-F238E27FC236}">
                <a16:creationId xmlns:a16="http://schemas.microsoft.com/office/drawing/2014/main" id="{2140DC41-4E86-420B-BBBE-3C05A645EE9E}"/>
              </a:ext>
            </a:extLst>
          </p:cNvPr>
          <p:cNvPicPr>
            <a:picLocks noChangeAspect="1"/>
          </p:cNvPicPr>
          <p:nvPr userDrawn="1"/>
        </p:nvPicPr>
        <p:blipFill rotWithShape="1">
          <a:blip r:embed="rId4"/>
          <a:srcRect l="16075" t="21450"/>
          <a:stretch/>
        </p:blipFill>
        <p:spPr>
          <a:xfrm>
            <a:off x="-55142" y="1"/>
            <a:ext cx="4476982" cy="4190232"/>
          </a:xfrm>
          <a:prstGeom prst="rect">
            <a:avLst/>
          </a:prstGeom>
        </p:spPr>
      </p:pic>
      <p:sp>
        <p:nvSpPr>
          <p:cNvPr id="10" name="Ellipse 9">
            <a:extLst>
              <a:ext uri="{FF2B5EF4-FFF2-40B4-BE49-F238E27FC236}">
                <a16:creationId xmlns:a16="http://schemas.microsoft.com/office/drawing/2014/main" id="{2E5C57A4-5018-C045-8E4D-96D74A0409F9}"/>
              </a:ext>
            </a:extLst>
          </p:cNvPr>
          <p:cNvSpPr/>
          <p:nvPr userDrawn="1"/>
        </p:nvSpPr>
        <p:spPr>
          <a:xfrm>
            <a:off x="2735141" y="3219334"/>
            <a:ext cx="1187651" cy="11876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750F65E1-3A3D-AA4F-9FC5-3BAED22F3091}"/>
              </a:ext>
            </a:extLst>
          </p:cNvPr>
          <p:cNvGrpSpPr/>
          <p:nvPr userDrawn="1"/>
        </p:nvGrpSpPr>
        <p:grpSpPr>
          <a:xfrm>
            <a:off x="2951555" y="3610559"/>
            <a:ext cx="839693" cy="582243"/>
            <a:chOff x="1384380" y="2792659"/>
            <a:chExt cx="551069" cy="382111"/>
          </a:xfrm>
        </p:grpSpPr>
        <p:pic>
          <p:nvPicPr>
            <p:cNvPr id="12" name="Graphique 11">
              <a:extLst>
                <a:ext uri="{FF2B5EF4-FFF2-40B4-BE49-F238E27FC236}">
                  <a16:creationId xmlns:a16="http://schemas.microsoft.com/office/drawing/2014/main" id="{111B8962-83B2-A24A-A8B7-E4AC655BEE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8749" y="2792659"/>
              <a:ext cx="266700" cy="304800"/>
            </a:xfrm>
            <a:prstGeom prst="rect">
              <a:avLst/>
            </a:prstGeom>
          </p:spPr>
        </p:pic>
        <p:pic>
          <p:nvPicPr>
            <p:cNvPr id="13" name="Graphique 12">
              <a:extLst>
                <a:ext uri="{FF2B5EF4-FFF2-40B4-BE49-F238E27FC236}">
                  <a16:creationId xmlns:a16="http://schemas.microsoft.com/office/drawing/2014/main" id="{C491A8C7-13D4-784F-8FC3-17304F0AC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4380" y="2793770"/>
              <a:ext cx="419100" cy="381000"/>
            </a:xfrm>
            <a:prstGeom prst="rect">
              <a:avLst/>
            </a:prstGeom>
          </p:spPr>
        </p:pic>
      </p:grpSp>
      <p:grpSp>
        <p:nvGrpSpPr>
          <p:cNvPr id="3" name="Groupe 2">
            <a:extLst>
              <a:ext uri="{FF2B5EF4-FFF2-40B4-BE49-F238E27FC236}">
                <a16:creationId xmlns:a16="http://schemas.microsoft.com/office/drawing/2014/main" id="{95E3B21D-8FD7-0CF7-CA89-9BD94C94420A}"/>
              </a:ext>
            </a:extLst>
          </p:cNvPr>
          <p:cNvGrpSpPr/>
          <p:nvPr userDrawn="1"/>
        </p:nvGrpSpPr>
        <p:grpSpPr>
          <a:xfrm>
            <a:off x="11340936" y="5911052"/>
            <a:ext cx="624604" cy="779658"/>
            <a:chOff x="776869" y="1314123"/>
            <a:chExt cx="1946125" cy="2429239"/>
          </a:xfrm>
        </p:grpSpPr>
        <p:grpSp>
          <p:nvGrpSpPr>
            <p:cNvPr id="4" name="Groupe 3">
              <a:extLst>
                <a:ext uri="{FF2B5EF4-FFF2-40B4-BE49-F238E27FC236}">
                  <a16:creationId xmlns:a16="http://schemas.microsoft.com/office/drawing/2014/main" id="{559F9892-CF1A-2D6C-2E29-AA609E5A170F}"/>
                </a:ext>
              </a:extLst>
            </p:cNvPr>
            <p:cNvGrpSpPr/>
            <p:nvPr/>
          </p:nvGrpSpPr>
          <p:grpSpPr>
            <a:xfrm>
              <a:off x="1518239" y="1314123"/>
              <a:ext cx="1204755" cy="1204755"/>
              <a:chOff x="1574757" y="2229522"/>
              <a:chExt cx="1204755" cy="1204755"/>
            </a:xfrm>
          </p:grpSpPr>
          <p:sp>
            <p:nvSpPr>
              <p:cNvPr id="37" name="Forme libre : forme 73">
                <a:extLst>
                  <a:ext uri="{FF2B5EF4-FFF2-40B4-BE49-F238E27FC236}">
                    <a16:creationId xmlns:a16="http://schemas.microsoft.com/office/drawing/2014/main" id="{FCC9D804-A793-01C7-3707-3C56DBAA1F5A}"/>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39" name="Graphique 3">
                <a:extLst>
                  <a:ext uri="{FF2B5EF4-FFF2-40B4-BE49-F238E27FC236}">
                    <a16:creationId xmlns:a16="http://schemas.microsoft.com/office/drawing/2014/main" id="{C7704512-52EE-9947-5AC9-02BCD4494081}"/>
                  </a:ext>
                </a:extLst>
              </p:cNvPr>
              <p:cNvGrpSpPr/>
              <p:nvPr/>
            </p:nvGrpSpPr>
            <p:grpSpPr>
              <a:xfrm>
                <a:off x="1879933" y="2260187"/>
                <a:ext cx="887019" cy="606474"/>
                <a:chOff x="1879933" y="2260187"/>
                <a:chExt cx="887019" cy="606474"/>
              </a:xfrm>
              <a:solidFill>
                <a:srgbClr val="000000"/>
              </a:solidFill>
            </p:grpSpPr>
            <p:grpSp>
              <p:nvGrpSpPr>
                <p:cNvPr id="40" name="Graphique 3">
                  <a:extLst>
                    <a:ext uri="{FF2B5EF4-FFF2-40B4-BE49-F238E27FC236}">
                      <a16:creationId xmlns:a16="http://schemas.microsoft.com/office/drawing/2014/main" id="{13B45CC4-4AF6-2161-0552-F434A420AE18}"/>
                    </a:ext>
                  </a:extLst>
                </p:cNvPr>
                <p:cNvGrpSpPr/>
                <p:nvPr/>
              </p:nvGrpSpPr>
              <p:grpSpPr>
                <a:xfrm>
                  <a:off x="2359887" y="2260187"/>
                  <a:ext cx="369935" cy="371310"/>
                  <a:chOff x="2359887" y="2260187"/>
                  <a:chExt cx="369935" cy="371310"/>
                </a:xfrm>
                <a:solidFill>
                  <a:srgbClr val="000000"/>
                </a:solidFill>
              </p:grpSpPr>
              <p:sp>
                <p:nvSpPr>
                  <p:cNvPr id="57" name="Forme libre : forme 94">
                    <a:extLst>
                      <a:ext uri="{FF2B5EF4-FFF2-40B4-BE49-F238E27FC236}">
                        <a16:creationId xmlns:a16="http://schemas.microsoft.com/office/drawing/2014/main" id="{B3BC25D0-1BC2-C669-760A-1898517E81C6}"/>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8" name="Forme libre : forme 95">
                    <a:extLst>
                      <a:ext uri="{FF2B5EF4-FFF2-40B4-BE49-F238E27FC236}">
                        <a16:creationId xmlns:a16="http://schemas.microsoft.com/office/drawing/2014/main" id="{AD495CD7-5C6E-B10A-FDAF-0EE5ACD6734D}"/>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9" name="Forme libre : forme 96">
                    <a:extLst>
                      <a:ext uri="{FF2B5EF4-FFF2-40B4-BE49-F238E27FC236}">
                        <a16:creationId xmlns:a16="http://schemas.microsoft.com/office/drawing/2014/main" id="{102D3FA8-210E-2B91-78ED-ECEC7FF87316}"/>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1" name="Graphique 3">
                  <a:extLst>
                    <a:ext uri="{FF2B5EF4-FFF2-40B4-BE49-F238E27FC236}">
                      <a16:creationId xmlns:a16="http://schemas.microsoft.com/office/drawing/2014/main" id="{ACAEBE49-AC82-3907-B202-508EFB7FF778}"/>
                    </a:ext>
                  </a:extLst>
                </p:cNvPr>
                <p:cNvGrpSpPr/>
                <p:nvPr/>
              </p:nvGrpSpPr>
              <p:grpSpPr>
                <a:xfrm>
                  <a:off x="2131599" y="2489850"/>
                  <a:ext cx="369935" cy="369935"/>
                  <a:chOff x="2131599" y="2489850"/>
                  <a:chExt cx="369935" cy="369935"/>
                </a:xfrm>
                <a:solidFill>
                  <a:srgbClr val="000000"/>
                </a:solidFill>
              </p:grpSpPr>
              <p:sp>
                <p:nvSpPr>
                  <p:cNvPr id="54" name="Forme libre : forme 98">
                    <a:extLst>
                      <a:ext uri="{FF2B5EF4-FFF2-40B4-BE49-F238E27FC236}">
                        <a16:creationId xmlns:a16="http://schemas.microsoft.com/office/drawing/2014/main" id="{B0A8FFB5-D24F-0217-73FE-F2F8BD336318}"/>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5" name="Forme libre : forme 99">
                    <a:extLst>
                      <a:ext uri="{FF2B5EF4-FFF2-40B4-BE49-F238E27FC236}">
                        <a16:creationId xmlns:a16="http://schemas.microsoft.com/office/drawing/2014/main" id="{8525D652-B22B-E3B3-6EAC-1460743A3F31}"/>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6" name="Forme libre : forme 100">
                    <a:extLst>
                      <a:ext uri="{FF2B5EF4-FFF2-40B4-BE49-F238E27FC236}">
                        <a16:creationId xmlns:a16="http://schemas.microsoft.com/office/drawing/2014/main" id="{F43E5192-27DC-C6F8-D439-1B9ECC8CDF4D}"/>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2" name="Graphique 3">
                  <a:extLst>
                    <a:ext uri="{FF2B5EF4-FFF2-40B4-BE49-F238E27FC236}">
                      <a16:creationId xmlns:a16="http://schemas.microsoft.com/office/drawing/2014/main" id="{D0AC4F48-7C6A-B09B-1FFC-D021B051CC08}"/>
                    </a:ext>
                  </a:extLst>
                </p:cNvPr>
                <p:cNvGrpSpPr/>
                <p:nvPr/>
              </p:nvGrpSpPr>
              <p:grpSpPr>
                <a:xfrm>
                  <a:off x="2397018" y="2496726"/>
                  <a:ext cx="369935" cy="369935"/>
                  <a:chOff x="2397018" y="2496726"/>
                  <a:chExt cx="369935" cy="369935"/>
                </a:xfrm>
                <a:solidFill>
                  <a:srgbClr val="000000"/>
                </a:solidFill>
              </p:grpSpPr>
              <p:sp>
                <p:nvSpPr>
                  <p:cNvPr id="51" name="Forme libre : forme 102">
                    <a:extLst>
                      <a:ext uri="{FF2B5EF4-FFF2-40B4-BE49-F238E27FC236}">
                        <a16:creationId xmlns:a16="http://schemas.microsoft.com/office/drawing/2014/main" id="{7FA2AF2E-9593-7FB4-238B-52DEB75B0F08}"/>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2" name="Forme libre : forme 103">
                    <a:extLst>
                      <a:ext uri="{FF2B5EF4-FFF2-40B4-BE49-F238E27FC236}">
                        <a16:creationId xmlns:a16="http://schemas.microsoft.com/office/drawing/2014/main" id="{3FB03362-1AE0-39DB-D46F-90D43EBB041F}"/>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3" name="Forme libre : forme 104">
                    <a:extLst>
                      <a:ext uri="{FF2B5EF4-FFF2-40B4-BE49-F238E27FC236}">
                        <a16:creationId xmlns:a16="http://schemas.microsoft.com/office/drawing/2014/main" id="{72ECCDD1-5F5C-1122-A923-2BAC291E5F49}"/>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3" name="Graphique 3">
                  <a:extLst>
                    <a:ext uri="{FF2B5EF4-FFF2-40B4-BE49-F238E27FC236}">
                      <a16:creationId xmlns:a16="http://schemas.microsoft.com/office/drawing/2014/main" id="{4ED8175E-DE68-FAF3-BC97-1CC144F418E4}"/>
                    </a:ext>
                  </a:extLst>
                </p:cNvPr>
                <p:cNvGrpSpPr/>
                <p:nvPr/>
              </p:nvGrpSpPr>
              <p:grpSpPr>
                <a:xfrm>
                  <a:off x="2101344" y="2260187"/>
                  <a:ext cx="369935" cy="371310"/>
                  <a:chOff x="2101344" y="2260187"/>
                  <a:chExt cx="369935" cy="371310"/>
                </a:xfrm>
                <a:solidFill>
                  <a:srgbClr val="000000"/>
                </a:solidFill>
              </p:grpSpPr>
              <p:sp>
                <p:nvSpPr>
                  <p:cNvPr id="48" name="Forme libre : forme 106">
                    <a:extLst>
                      <a:ext uri="{FF2B5EF4-FFF2-40B4-BE49-F238E27FC236}">
                        <a16:creationId xmlns:a16="http://schemas.microsoft.com/office/drawing/2014/main" id="{1C3F346D-F7C0-B1CC-7CB1-821927272025}"/>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9" name="Forme libre : forme 107">
                    <a:extLst>
                      <a:ext uri="{FF2B5EF4-FFF2-40B4-BE49-F238E27FC236}">
                        <a16:creationId xmlns:a16="http://schemas.microsoft.com/office/drawing/2014/main" id="{9487703E-86E7-868C-78CB-8065C1290B18}"/>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0" name="Forme libre : forme 108">
                    <a:extLst>
                      <a:ext uri="{FF2B5EF4-FFF2-40B4-BE49-F238E27FC236}">
                        <a16:creationId xmlns:a16="http://schemas.microsoft.com/office/drawing/2014/main" id="{C67AA27E-C089-B2BC-BE07-F6C18F88BAD1}"/>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4" name="Graphique 3">
                  <a:extLst>
                    <a:ext uri="{FF2B5EF4-FFF2-40B4-BE49-F238E27FC236}">
                      <a16:creationId xmlns:a16="http://schemas.microsoft.com/office/drawing/2014/main" id="{FDBAF2FA-4E56-F457-EB6E-91FB868E2AB4}"/>
                    </a:ext>
                  </a:extLst>
                </p:cNvPr>
                <p:cNvGrpSpPr/>
                <p:nvPr/>
              </p:nvGrpSpPr>
              <p:grpSpPr>
                <a:xfrm>
                  <a:off x="1879933" y="2482974"/>
                  <a:ext cx="369935" cy="369935"/>
                  <a:chOff x="1879933" y="2482974"/>
                  <a:chExt cx="369935" cy="369935"/>
                </a:xfrm>
                <a:solidFill>
                  <a:srgbClr val="000000"/>
                </a:solidFill>
              </p:grpSpPr>
              <p:sp>
                <p:nvSpPr>
                  <p:cNvPr id="45" name="Forme libre : forme 110">
                    <a:extLst>
                      <a:ext uri="{FF2B5EF4-FFF2-40B4-BE49-F238E27FC236}">
                        <a16:creationId xmlns:a16="http://schemas.microsoft.com/office/drawing/2014/main" id="{7996FEF3-437F-424E-516A-DADA62660998}"/>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6" name="Forme libre : forme 111">
                    <a:extLst>
                      <a:ext uri="{FF2B5EF4-FFF2-40B4-BE49-F238E27FC236}">
                        <a16:creationId xmlns:a16="http://schemas.microsoft.com/office/drawing/2014/main" id="{01AFD60A-B487-A1FE-40B1-E488EF167B4A}"/>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112">
                    <a:extLst>
                      <a:ext uri="{FF2B5EF4-FFF2-40B4-BE49-F238E27FC236}">
                        <a16:creationId xmlns:a16="http://schemas.microsoft.com/office/drawing/2014/main" id="{AB0840EF-12AE-F462-F513-A74935B86EDE}"/>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5" name="Groupe 4">
              <a:extLst>
                <a:ext uri="{FF2B5EF4-FFF2-40B4-BE49-F238E27FC236}">
                  <a16:creationId xmlns:a16="http://schemas.microsoft.com/office/drawing/2014/main" id="{A2CDCEB5-A098-774D-11E6-873F82DCDA8D}"/>
                </a:ext>
              </a:extLst>
            </p:cNvPr>
            <p:cNvGrpSpPr/>
            <p:nvPr/>
          </p:nvGrpSpPr>
          <p:grpSpPr>
            <a:xfrm>
              <a:off x="776869" y="2084659"/>
              <a:ext cx="1736908" cy="1658703"/>
              <a:chOff x="833387" y="3000058"/>
              <a:chExt cx="1736908" cy="1658703"/>
            </a:xfrm>
          </p:grpSpPr>
          <p:pic>
            <p:nvPicPr>
              <p:cNvPr id="7" name="Graphique 6">
                <a:extLst>
                  <a:ext uri="{FF2B5EF4-FFF2-40B4-BE49-F238E27FC236}">
                    <a16:creationId xmlns:a16="http://schemas.microsoft.com/office/drawing/2014/main" id="{B5BB9010-3F10-EA01-2134-3B9E2267C4E7}"/>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23027" b="729"/>
              <a:stretch/>
            </p:blipFill>
            <p:spPr>
              <a:xfrm>
                <a:off x="834763" y="4323980"/>
                <a:ext cx="862265" cy="332342"/>
              </a:xfrm>
              <a:prstGeom prst="rect">
                <a:avLst/>
              </a:prstGeom>
            </p:spPr>
          </p:pic>
          <p:cxnSp>
            <p:nvCxnSpPr>
              <p:cNvPr id="8" name="Connecteur droit 7">
                <a:extLst>
                  <a:ext uri="{FF2B5EF4-FFF2-40B4-BE49-F238E27FC236}">
                    <a16:creationId xmlns:a16="http://schemas.microsoft.com/office/drawing/2014/main" id="{BAFC8E91-E8E6-B3E7-76D8-462F8139D5A3}"/>
                  </a:ext>
                </a:extLst>
              </p:cNvPr>
              <p:cNvCxnSpPr/>
              <p:nvPr/>
            </p:nvCxnSpPr>
            <p:spPr>
              <a:xfrm>
                <a:off x="834763" y="4208686"/>
                <a:ext cx="1048651"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 name="Graphique 3">
                <a:extLst>
                  <a:ext uri="{FF2B5EF4-FFF2-40B4-BE49-F238E27FC236}">
                    <a16:creationId xmlns:a16="http://schemas.microsoft.com/office/drawing/2014/main" id="{441E15A6-780C-6EEE-48A7-7AF36831F818}"/>
                  </a:ext>
                </a:extLst>
              </p:cNvPr>
              <p:cNvGrpSpPr/>
              <p:nvPr/>
            </p:nvGrpSpPr>
            <p:grpSpPr>
              <a:xfrm>
                <a:off x="833387" y="3000058"/>
                <a:ext cx="1736908" cy="1134560"/>
                <a:chOff x="833387" y="3000058"/>
                <a:chExt cx="1736908" cy="1134560"/>
              </a:xfrm>
              <a:solidFill>
                <a:srgbClr val="000000"/>
              </a:solidFill>
            </p:grpSpPr>
            <p:sp>
              <p:nvSpPr>
                <p:cNvPr id="17" name="Forme libre : forme 75">
                  <a:extLst>
                    <a:ext uri="{FF2B5EF4-FFF2-40B4-BE49-F238E27FC236}">
                      <a16:creationId xmlns:a16="http://schemas.microsoft.com/office/drawing/2014/main" id="{BD9B5EEE-E912-C6CA-4B74-A49EE8671E5F}"/>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8" name="Forme libre : forme 76">
                  <a:extLst>
                    <a:ext uri="{FF2B5EF4-FFF2-40B4-BE49-F238E27FC236}">
                      <a16:creationId xmlns:a16="http://schemas.microsoft.com/office/drawing/2014/main" id="{2C062A17-227E-4657-167F-ED05B924CC93}"/>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21" name="Forme libre : forme 77">
                  <a:extLst>
                    <a:ext uri="{FF2B5EF4-FFF2-40B4-BE49-F238E27FC236}">
                      <a16:creationId xmlns:a16="http://schemas.microsoft.com/office/drawing/2014/main" id="{7BB3F3E1-8220-9458-3484-191788056FB5}"/>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22" name="Forme libre : forme 78">
                  <a:extLst>
                    <a:ext uri="{FF2B5EF4-FFF2-40B4-BE49-F238E27FC236}">
                      <a16:creationId xmlns:a16="http://schemas.microsoft.com/office/drawing/2014/main" id="{E4D0E513-6655-12D6-EAE8-17CE29BE5536}"/>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23" name="Forme libre : forme 79">
                  <a:extLst>
                    <a:ext uri="{FF2B5EF4-FFF2-40B4-BE49-F238E27FC236}">
                      <a16:creationId xmlns:a16="http://schemas.microsoft.com/office/drawing/2014/main" id="{AA8186AB-D20B-53D2-AA76-B0718325B875}"/>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24" name="Forme libre : forme 80">
                  <a:extLst>
                    <a:ext uri="{FF2B5EF4-FFF2-40B4-BE49-F238E27FC236}">
                      <a16:creationId xmlns:a16="http://schemas.microsoft.com/office/drawing/2014/main" id="{097A415D-9E1B-4CBB-C984-D9A13EB934D1}"/>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5" name="Forme libre : forme 81">
                  <a:extLst>
                    <a:ext uri="{FF2B5EF4-FFF2-40B4-BE49-F238E27FC236}">
                      <a16:creationId xmlns:a16="http://schemas.microsoft.com/office/drawing/2014/main" id="{BA3DAEFF-B6EE-5F96-8A85-260C8C7DDE79}"/>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26" name="Forme libre : forme 82">
                  <a:extLst>
                    <a:ext uri="{FF2B5EF4-FFF2-40B4-BE49-F238E27FC236}">
                      <a16:creationId xmlns:a16="http://schemas.microsoft.com/office/drawing/2014/main" id="{44F075C5-C877-025D-4109-EB4573B98B0C}"/>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7" name="Forme libre : forme 83">
                  <a:extLst>
                    <a:ext uri="{FF2B5EF4-FFF2-40B4-BE49-F238E27FC236}">
                      <a16:creationId xmlns:a16="http://schemas.microsoft.com/office/drawing/2014/main" id="{BB87554A-D549-FCEF-8644-3D147B7A30B5}"/>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28" name="Forme libre : forme 84">
                  <a:extLst>
                    <a:ext uri="{FF2B5EF4-FFF2-40B4-BE49-F238E27FC236}">
                      <a16:creationId xmlns:a16="http://schemas.microsoft.com/office/drawing/2014/main" id="{10A4DD79-02C3-B25F-8D5E-F5DDBF3C03ED}"/>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9" name="Forme libre : forme 85">
                  <a:extLst>
                    <a:ext uri="{FF2B5EF4-FFF2-40B4-BE49-F238E27FC236}">
                      <a16:creationId xmlns:a16="http://schemas.microsoft.com/office/drawing/2014/main" id="{57464569-64BF-8D70-3039-B293E70E97AB}"/>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30" name="Forme libre : forme 86">
                  <a:extLst>
                    <a:ext uri="{FF2B5EF4-FFF2-40B4-BE49-F238E27FC236}">
                      <a16:creationId xmlns:a16="http://schemas.microsoft.com/office/drawing/2014/main" id="{AB2B5140-FA1C-577E-071E-1B75EFA80259}"/>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32" name="Forme libre : forme 87">
                  <a:extLst>
                    <a:ext uri="{FF2B5EF4-FFF2-40B4-BE49-F238E27FC236}">
                      <a16:creationId xmlns:a16="http://schemas.microsoft.com/office/drawing/2014/main" id="{79AC2DE8-A8D8-B81E-FE9E-3F61FDFE97D0}"/>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33" name="Forme libre : forme 88">
                  <a:extLst>
                    <a:ext uri="{FF2B5EF4-FFF2-40B4-BE49-F238E27FC236}">
                      <a16:creationId xmlns:a16="http://schemas.microsoft.com/office/drawing/2014/main" id="{26549061-4B86-0E96-F248-5104A1A68F19}"/>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4" name="Forme libre : forme 89">
                  <a:extLst>
                    <a:ext uri="{FF2B5EF4-FFF2-40B4-BE49-F238E27FC236}">
                      <a16:creationId xmlns:a16="http://schemas.microsoft.com/office/drawing/2014/main" id="{ADFA1E8E-63FB-B6E9-595B-BCDC6204B85C}"/>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5" name="Forme libre : forme 90">
                  <a:extLst>
                    <a:ext uri="{FF2B5EF4-FFF2-40B4-BE49-F238E27FC236}">
                      <a16:creationId xmlns:a16="http://schemas.microsoft.com/office/drawing/2014/main" id="{0A531266-D78C-4975-A44D-3F9F740F1C7B}"/>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6" name="Forme libre : forme 91">
                  <a:extLst>
                    <a:ext uri="{FF2B5EF4-FFF2-40B4-BE49-F238E27FC236}">
                      <a16:creationId xmlns:a16="http://schemas.microsoft.com/office/drawing/2014/main" id="{472DCE68-526D-ED68-4E63-3DD68624C2E7}"/>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14" name="Graphique 13">
                <a:extLst>
                  <a:ext uri="{FF2B5EF4-FFF2-40B4-BE49-F238E27FC236}">
                    <a16:creationId xmlns:a16="http://schemas.microsoft.com/office/drawing/2014/main" id="{17F6C2F4-87AA-2395-353F-D122055E4F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74046"/>
              <a:stretch/>
            </p:blipFill>
            <p:spPr>
              <a:xfrm>
                <a:off x="1727970" y="4323980"/>
                <a:ext cx="290738" cy="334781"/>
              </a:xfrm>
              <a:prstGeom prst="rect">
                <a:avLst/>
              </a:prstGeom>
            </p:spPr>
          </p:pic>
        </p:grpSp>
      </p:grpSp>
      <p:pic>
        <p:nvPicPr>
          <p:cNvPr id="61" name="Picture 60">
            <a:extLst>
              <a:ext uri="{FF2B5EF4-FFF2-40B4-BE49-F238E27FC236}">
                <a16:creationId xmlns:a16="http://schemas.microsoft.com/office/drawing/2014/main" id="{F9FD114C-A297-4833-B9DB-F56B8E4D1C83}"/>
              </a:ext>
            </a:extLst>
          </p:cNvPr>
          <p:cNvPicPr>
            <a:picLocks noChangeAspect="1"/>
          </p:cNvPicPr>
          <p:nvPr userDrawn="1"/>
        </p:nvPicPr>
        <p:blipFill rotWithShape="1">
          <a:blip r:embed="rId11"/>
          <a:srcRect l="16031" t="15582"/>
          <a:stretch/>
        </p:blipFill>
        <p:spPr>
          <a:xfrm>
            <a:off x="-55141" y="0"/>
            <a:ext cx="4054385" cy="4076090"/>
          </a:xfrm>
          <a:prstGeom prst="rect">
            <a:avLst/>
          </a:prstGeom>
        </p:spPr>
      </p:pic>
      <p:pic>
        <p:nvPicPr>
          <p:cNvPr id="60" name="Picture 2">
            <a:extLst>
              <a:ext uri="{FF2B5EF4-FFF2-40B4-BE49-F238E27FC236}">
                <a16:creationId xmlns:a16="http://schemas.microsoft.com/office/drawing/2014/main" id="{EE2E34E8-B15E-4A4F-8D51-B89D57DD1388}"/>
              </a:ext>
            </a:extLst>
          </p:cNvPr>
          <p:cNvPicPr>
            <a:picLocks noChangeAspect="1"/>
          </p:cNvPicPr>
          <p:nvPr userDrawn="1"/>
        </p:nvPicPr>
        <p:blipFill rotWithShape="1">
          <a:blip r:embed="rId12"/>
          <a:srcRect l="16113" t="14969"/>
          <a:stretch/>
        </p:blipFill>
        <p:spPr>
          <a:xfrm>
            <a:off x="-55140" y="-2570"/>
            <a:ext cx="3977932" cy="3991681"/>
          </a:xfrm>
          <a:prstGeom prst="rect">
            <a:avLst/>
          </a:prstGeom>
        </p:spPr>
      </p:pic>
    </p:spTree>
    <p:extLst>
      <p:ext uri="{BB962C8B-B14F-4D97-AF65-F5344CB8AC3E}">
        <p14:creationId xmlns:p14="http://schemas.microsoft.com/office/powerpoint/2010/main" val="3783483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57126E-09B3-B0B3-2456-BD700CC72F1E}"/>
              </a:ext>
            </a:extLst>
          </p:cNvPr>
          <p:cNvSpPr/>
          <p:nvPr userDrawn="1"/>
        </p:nvSpPr>
        <p:spPr>
          <a:xfrm>
            <a:off x="-55140" y="0"/>
            <a:ext cx="122471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0" name="Groupe 49">
            <a:extLst>
              <a:ext uri="{FF2B5EF4-FFF2-40B4-BE49-F238E27FC236}">
                <a16:creationId xmlns:a16="http://schemas.microsoft.com/office/drawing/2014/main" id="{43BD1B73-E319-6BC2-FB4D-118DF1B3013A}"/>
              </a:ext>
            </a:extLst>
          </p:cNvPr>
          <p:cNvGrpSpPr/>
          <p:nvPr userDrawn="1"/>
        </p:nvGrpSpPr>
        <p:grpSpPr>
          <a:xfrm>
            <a:off x="11367740" y="6073243"/>
            <a:ext cx="696106" cy="679187"/>
            <a:chOff x="11180703" y="5867567"/>
            <a:chExt cx="906905" cy="884863"/>
          </a:xfrm>
        </p:grpSpPr>
        <p:sp>
          <p:nvSpPr>
            <p:cNvPr id="49" name="Rectangle 48">
              <a:extLst>
                <a:ext uri="{FF2B5EF4-FFF2-40B4-BE49-F238E27FC236}">
                  <a16:creationId xmlns:a16="http://schemas.microsoft.com/office/drawing/2014/main" id="{B148B50F-A16C-8456-B597-B9C08BCD5A2F}"/>
                </a:ext>
              </a:extLst>
            </p:cNvPr>
            <p:cNvSpPr/>
            <p:nvPr userDrawn="1"/>
          </p:nvSpPr>
          <p:spPr>
            <a:xfrm>
              <a:off x="11180703" y="5867567"/>
              <a:ext cx="906905" cy="884863"/>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e 2">
              <a:extLst>
                <a:ext uri="{FF2B5EF4-FFF2-40B4-BE49-F238E27FC236}">
                  <a16:creationId xmlns:a16="http://schemas.microsoft.com/office/drawing/2014/main" id="{C43471CA-9DDA-C8F9-494F-F07873243E43}"/>
                </a:ext>
              </a:extLst>
            </p:cNvPr>
            <p:cNvGrpSpPr/>
            <p:nvPr userDrawn="1"/>
          </p:nvGrpSpPr>
          <p:grpSpPr>
            <a:xfrm>
              <a:off x="11346981" y="5920169"/>
              <a:ext cx="624604" cy="779658"/>
              <a:chOff x="776869" y="1314123"/>
              <a:chExt cx="1946125" cy="2429239"/>
            </a:xfrm>
          </p:grpSpPr>
          <p:grpSp>
            <p:nvGrpSpPr>
              <p:cNvPr id="4" name="Groupe 3">
                <a:extLst>
                  <a:ext uri="{FF2B5EF4-FFF2-40B4-BE49-F238E27FC236}">
                    <a16:creationId xmlns:a16="http://schemas.microsoft.com/office/drawing/2014/main" id="{3A269968-9FBB-92A9-F1F6-32520636DAE7}"/>
                  </a:ext>
                </a:extLst>
              </p:cNvPr>
              <p:cNvGrpSpPr/>
              <p:nvPr/>
            </p:nvGrpSpPr>
            <p:grpSpPr>
              <a:xfrm>
                <a:off x="1518239" y="1314123"/>
                <a:ext cx="1204755" cy="1204755"/>
                <a:chOff x="1574757" y="2229522"/>
                <a:chExt cx="1204755" cy="1204755"/>
              </a:xfrm>
            </p:grpSpPr>
            <p:sp>
              <p:nvSpPr>
                <p:cNvPr id="27" name="Forme libre : forme 73">
                  <a:extLst>
                    <a:ext uri="{FF2B5EF4-FFF2-40B4-BE49-F238E27FC236}">
                      <a16:creationId xmlns:a16="http://schemas.microsoft.com/office/drawing/2014/main" id="{7BD14F1A-3997-1B85-FDBC-621E8E3EE0F5}"/>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28" name="Graphique 3">
                  <a:extLst>
                    <a:ext uri="{FF2B5EF4-FFF2-40B4-BE49-F238E27FC236}">
                      <a16:creationId xmlns:a16="http://schemas.microsoft.com/office/drawing/2014/main" id="{D8227587-FA9B-AADA-679B-7205392AFFA8}"/>
                    </a:ext>
                  </a:extLst>
                </p:cNvPr>
                <p:cNvGrpSpPr/>
                <p:nvPr/>
              </p:nvGrpSpPr>
              <p:grpSpPr>
                <a:xfrm>
                  <a:off x="1879933" y="2260187"/>
                  <a:ext cx="887019" cy="606474"/>
                  <a:chOff x="1879933" y="2260187"/>
                  <a:chExt cx="887019" cy="606474"/>
                </a:xfrm>
                <a:solidFill>
                  <a:srgbClr val="000000"/>
                </a:solidFill>
              </p:grpSpPr>
              <p:grpSp>
                <p:nvGrpSpPr>
                  <p:cNvPr id="29" name="Graphique 3">
                    <a:extLst>
                      <a:ext uri="{FF2B5EF4-FFF2-40B4-BE49-F238E27FC236}">
                        <a16:creationId xmlns:a16="http://schemas.microsoft.com/office/drawing/2014/main" id="{EE1E74B9-00B5-D68A-A285-536ED8E8E54E}"/>
                      </a:ext>
                    </a:extLst>
                  </p:cNvPr>
                  <p:cNvGrpSpPr/>
                  <p:nvPr/>
                </p:nvGrpSpPr>
                <p:grpSpPr>
                  <a:xfrm>
                    <a:off x="2359887" y="2260187"/>
                    <a:ext cx="369935" cy="371310"/>
                    <a:chOff x="2359887" y="2260187"/>
                    <a:chExt cx="369935" cy="371310"/>
                  </a:xfrm>
                  <a:solidFill>
                    <a:srgbClr val="000000"/>
                  </a:solidFill>
                </p:grpSpPr>
                <p:sp>
                  <p:nvSpPr>
                    <p:cNvPr id="46" name="Forme libre : forme 94">
                      <a:extLst>
                        <a:ext uri="{FF2B5EF4-FFF2-40B4-BE49-F238E27FC236}">
                          <a16:creationId xmlns:a16="http://schemas.microsoft.com/office/drawing/2014/main" id="{4A05EBE7-7F94-296A-2B7F-C113D3BFB185}"/>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95">
                      <a:extLst>
                        <a:ext uri="{FF2B5EF4-FFF2-40B4-BE49-F238E27FC236}">
                          <a16:creationId xmlns:a16="http://schemas.microsoft.com/office/drawing/2014/main" id="{4E105A08-823A-FD4C-9286-26929391554F}"/>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8" name="Forme libre : forme 96">
                      <a:extLst>
                        <a:ext uri="{FF2B5EF4-FFF2-40B4-BE49-F238E27FC236}">
                          <a16:creationId xmlns:a16="http://schemas.microsoft.com/office/drawing/2014/main" id="{2AF2146F-7636-02A5-E0CE-8362725AEA03}"/>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0" name="Graphique 3">
                    <a:extLst>
                      <a:ext uri="{FF2B5EF4-FFF2-40B4-BE49-F238E27FC236}">
                        <a16:creationId xmlns:a16="http://schemas.microsoft.com/office/drawing/2014/main" id="{DB1B2FAB-28DA-CCDC-AA63-E75D643AA1AC}"/>
                      </a:ext>
                    </a:extLst>
                  </p:cNvPr>
                  <p:cNvGrpSpPr/>
                  <p:nvPr/>
                </p:nvGrpSpPr>
                <p:grpSpPr>
                  <a:xfrm>
                    <a:off x="2131599" y="2489850"/>
                    <a:ext cx="369935" cy="369935"/>
                    <a:chOff x="2131599" y="2489850"/>
                    <a:chExt cx="369935" cy="369935"/>
                  </a:xfrm>
                  <a:solidFill>
                    <a:srgbClr val="000000"/>
                  </a:solidFill>
                </p:grpSpPr>
                <p:sp>
                  <p:nvSpPr>
                    <p:cNvPr id="43" name="Forme libre : forme 98">
                      <a:extLst>
                        <a:ext uri="{FF2B5EF4-FFF2-40B4-BE49-F238E27FC236}">
                          <a16:creationId xmlns:a16="http://schemas.microsoft.com/office/drawing/2014/main" id="{75AB9D3E-8F4B-7934-A30D-C3134D0DB0FE}"/>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4" name="Forme libre : forme 99">
                      <a:extLst>
                        <a:ext uri="{FF2B5EF4-FFF2-40B4-BE49-F238E27FC236}">
                          <a16:creationId xmlns:a16="http://schemas.microsoft.com/office/drawing/2014/main" id="{98CD4D69-B629-CB30-346A-465736C92A41}"/>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5" name="Forme libre : forme 100">
                      <a:extLst>
                        <a:ext uri="{FF2B5EF4-FFF2-40B4-BE49-F238E27FC236}">
                          <a16:creationId xmlns:a16="http://schemas.microsoft.com/office/drawing/2014/main" id="{CF71DF88-0019-1D2C-756A-D45017DB37DA}"/>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1" name="Graphique 3">
                    <a:extLst>
                      <a:ext uri="{FF2B5EF4-FFF2-40B4-BE49-F238E27FC236}">
                        <a16:creationId xmlns:a16="http://schemas.microsoft.com/office/drawing/2014/main" id="{442CF6A4-FCE0-5CC6-7BA3-601CA577A950}"/>
                      </a:ext>
                    </a:extLst>
                  </p:cNvPr>
                  <p:cNvGrpSpPr/>
                  <p:nvPr/>
                </p:nvGrpSpPr>
                <p:grpSpPr>
                  <a:xfrm>
                    <a:off x="2397018" y="2496726"/>
                    <a:ext cx="369935" cy="369935"/>
                    <a:chOff x="2397018" y="2496726"/>
                    <a:chExt cx="369935" cy="369935"/>
                  </a:xfrm>
                  <a:solidFill>
                    <a:srgbClr val="000000"/>
                  </a:solidFill>
                </p:grpSpPr>
                <p:sp>
                  <p:nvSpPr>
                    <p:cNvPr id="40" name="Forme libre : forme 102">
                      <a:extLst>
                        <a:ext uri="{FF2B5EF4-FFF2-40B4-BE49-F238E27FC236}">
                          <a16:creationId xmlns:a16="http://schemas.microsoft.com/office/drawing/2014/main" id="{A59CC505-A901-2529-14CC-B1DECF6943CC}"/>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1" name="Forme libre : forme 103">
                      <a:extLst>
                        <a:ext uri="{FF2B5EF4-FFF2-40B4-BE49-F238E27FC236}">
                          <a16:creationId xmlns:a16="http://schemas.microsoft.com/office/drawing/2014/main" id="{B6D3A1C6-D9D7-C696-49B1-5EC3C4A66D84}"/>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2" name="Forme libre : forme 104">
                      <a:extLst>
                        <a:ext uri="{FF2B5EF4-FFF2-40B4-BE49-F238E27FC236}">
                          <a16:creationId xmlns:a16="http://schemas.microsoft.com/office/drawing/2014/main" id="{2A823F28-64F1-B999-C2EA-75EAB03AC237}"/>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2" name="Graphique 3">
                    <a:extLst>
                      <a:ext uri="{FF2B5EF4-FFF2-40B4-BE49-F238E27FC236}">
                        <a16:creationId xmlns:a16="http://schemas.microsoft.com/office/drawing/2014/main" id="{96908A95-D159-013C-5F08-54732132B518}"/>
                      </a:ext>
                    </a:extLst>
                  </p:cNvPr>
                  <p:cNvGrpSpPr/>
                  <p:nvPr/>
                </p:nvGrpSpPr>
                <p:grpSpPr>
                  <a:xfrm>
                    <a:off x="2101344" y="2260187"/>
                    <a:ext cx="369935" cy="371310"/>
                    <a:chOff x="2101344" y="2260187"/>
                    <a:chExt cx="369935" cy="371310"/>
                  </a:xfrm>
                  <a:solidFill>
                    <a:srgbClr val="000000"/>
                  </a:solidFill>
                </p:grpSpPr>
                <p:sp>
                  <p:nvSpPr>
                    <p:cNvPr id="37" name="Forme libre : forme 106">
                      <a:extLst>
                        <a:ext uri="{FF2B5EF4-FFF2-40B4-BE49-F238E27FC236}">
                          <a16:creationId xmlns:a16="http://schemas.microsoft.com/office/drawing/2014/main" id="{EAA0F7A6-C8C3-1C02-597A-F0A083A4FB23}"/>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8" name="Forme libre : forme 107">
                      <a:extLst>
                        <a:ext uri="{FF2B5EF4-FFF2-40B4-BE49-F238E27FC236}">
                          <a16:creationId xmlns:a16="http://schemas.microsoft.com/office/drawing/2014/main" id="{EF438D05-FECB-6E26-48FB-A46F628EB63D}"/>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9" name="Forme libre : forme 108">
                      <a:extLst>
                        <a:ext uri="{FF2B5EF4-FFF2-40B4-BE49-F238E27FC236}">
                          <a16:creationId xmlns:a16="http://schemas.microsoft.com/office/drawing/2014/main" id="{5050B821-3414-A3E1-671C-6DE6A1CB91F5}"/>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3" name="Graphique 3">
                    <a:extLst>
                      <a:ext uri="{FF2B5EF4-FFF2-40B4-BE49-F238E27FC236}">
                        <a16:creationId xmlns:a16="http://schemas.microsoft.com/office/drawing/2014/main" id="{9C59FEB6-4663-84BB-A115-0C767C4EE2DB}"/>
                      </a:ext>
                    </a:extLst>
                  </p:cNvPr>
                  <p:cNvGrpSpPr/>
                  <p:nvPr/>
                </p:nvGrpSpPr>
                <p:grpSpPr>
                  <a:xfrm>
                    <a:off x="1879933" y="2482974"/>
                    <a:ext cx="369935" cy="369935"/>
                    <a:chOff x="1879933" y="2482974"/>
                    <a:chExt cx="369935" cy="369935"/>
                  </a:xfrm>
                  <a:solidFill>
                    <a:srgbClr val="000000"/>
                  </a:solidFill>
                </p:grpSpPr>
                <p:sp>
                  <p:nvSpPr>
                    <p:cNvPr id="34" name="Forme libre : forme 110">
                      <a:extLst>
                        <a:ext uri="{FF2B5EF4-FFF2-40B4-BE49-F238E27FC236}">
                          <a16:creationId xmlns:a16="http://schemas.microsoft.com/office/drawing/2014/main" id="{17CE8F4D-BDD3-36F6-58CE-BB301E76D553}"/>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5" name="Forme libre : forme 111">
                      <a:extLst>
                        <a:ext uri="{FF2B5EF4-FFF2-40B4-BE49-F238E27FC236}">
                          <a16:creationId xmlns:a16="http://schemas.microsoft.com/office/drawing/2014/main" id="{6BF89288-9719-C726-49CF-2128C22407D6}"/>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6" name="Forme libre : forme 112">
                      <a:extLst>
                        <a:ext uri="{FF2B5EF4-FFF2-40B4-BE49-F238E27FC236}">
                          <a16:creationId xmlns:a16="http://schemas.microsoft.com/office/drawing/2014/main" id="{8AE392BD-5FAB-C7E1-8B94-70EA87336835}"/>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5" name="Groupe 4">
                <a:extLst>
                  <a:ext uri="{FF2B5EF4-FFF2-40B4-BE49-F238E27FC236}">
                    <a16:creationId xmlns:a16="http://schemas.microsoft.com/office/drawing/2014/main" id="{E26F64B2-A9E2-1549-51BD-BC06893C5720}"/>
                  </a:ext>
                </a:extLst>
              </p:cNvPr>
              <p:cNvGrpSpPr/>
              <p:nvPr/>
            </p:nvGrpSpPr>
            <p:grpSpPr>
              <a:xfrm>
                <a:off x="776869" y="2084659"/>
                <a:ext cx="1736908" cy="1658703"/>
                <a:chOff x="833387" y="3000058"/>
                <a:chExt cx="1736908" cy="1658703"/>
              </a:xfrm>
            </p:grpSpPr>
            <p:pic>
              <p:nvPicPr>
                <p:cNvPr id="6" name="Graphique 5">
                  <a:extLst>
                    <a:ext uri="{FF2B5EF4-FFF2-40B4-BE49-F238E27FC236}">
                      <a16:creationId xmlns:a16="http://schemas.microsoft.com/office/drawing/2014/main" id="{9481DDE5-31DF-B6F9-C3D5-83BD8980192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3027" b="729"/>
                <a:stretch/>
              </p:blipFill>
              <p:spPr>
                <a:xfrm>
                  <a:off x="834763" y="4323980"/>
                  <a:ext cx="862265" cy="332342"/>
                </a:xfrm>
                <a:prstGeom prst="rect">
                  <a:avLst/>
                </a:prstGeom>
              </p:spPr>
            </p:pic>
            <p:cxnSp>
              <p:nvCxnSpPr>
                <p:cNvPr id="7" name="Connecteur droit 6">
                  <a:extLst>
                    <a:ext uri="{FF2B5EF4-FFF2-40B4-BE49-F238E27FC236}">
                      <a16:creationId xmlns:a16="http://schemas.microsoft.com/office/drawing/2014/main" id="{FEFE642D-5573-425E-AFBC-BEF93456B54C}"/>
                    </a:ext>
                  </a:extLst>
                </p:cNvPr>
                <p:cNvCxnSpPr/>
                <p:nvPr/>
              </p:nvCxnSpPr>
              <p:spPr>
                <a:xfrm>
                  <a:off x="834763" y="4208686"/>
                  <a:ext cx="1048651" cy="0"/>
                </a:xfrm>
                <a:prstGeom prst="line">
                  <a:avLst/>
                </a:prstGeom>
                <a:ln w="9525"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8" name="Graphique 3">
                  <a:extLst>
                    <a:ext uri="{FF2B5EF4-FFF2-40B4-BE49-F238E27FC236}">
                      <a16:creationId xmlns:a16="http://schemas.microsoft.com/office/drawing/2014/main" id="{CB44FFD9-B706-5D80-482C-36D3DDFE23D1}"/>
                    </a:ext>
                  </a:extLst>
                </p:cNvPr>
                <p:cNvGrpSpPr/>
                <p:nvPr/>
              </p:nvGrpSpPr>
              <p:grpSpPr>
                <a:xfrm>
                  <a:off x="833387" y="3000058"/>
                  <a:ext cx="1736908" cy="1134560"/>
                  <a:chOff x="833387" y="3000058"/>
                  <a:chExt cx="1736908" cy="1134560"/>
                </a:xfrm>
                <a:solidFill>
                  <a:srgbClr val="000000"/>
                </a:solidFill>
              </p:grpSpPr>
              <p:sp>
                <p:nvSpPr>
                  <p:cNvPr id="10" name="Forme libre : forme 75">
                    <a:extLst>
                      <a:ext uri="{FF2B5EF4-FFF2-40B4-BE49-F238E27FC236}">
                        <a16:creationId xmlns:a16="http://schemas.microsoft.com/office/drawing/2014/main" id="{528E4E85-D7CF-31CC-D625-41CAAF6E2127}"/>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1" name="Forme libre : forme 76">
                    <a:extLst>
                      <a:ext uri="{FF2B5EF4-FFF2-40B4-BE49-F238E27FC236}">
                        <a16:creationId xmlns:a16="http://schemas.microsoft.com/office/drawing/2014/main" id="{D4BDF7A4-EC55-9FA1-0BED-02F23097D825}"/>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12" name="Forme libre : forme 77">
                    <a:extLst>
                      <a:ext uri="{FF2B5EF4-FFF2-40B4-BE49-F238E27FC236}">
                        <a16:creationId xmlns:a16="http://schemas.microsoft.com/office/drawing/2014/main" id="{24869069-8F61-E10E-68A6-0810A9DCCCC2}"/>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13" name="Forme libre : forme 78">
                    <a:extLst>
                      <a:ext uri="{FF2B5EF4-FFF2-40B4-BE49-F238E27FC236}">
                        <a16:creationId xmlns:a16="http://schemas.microsoft.com/office/drawing/2014/main" id="{1D4F2B41-BCC8-8294-A8D2-49D42F9D2452}"/>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14" name="Forme libre : forme 79">
                    <a:extLst>
                      <a:ext uri="{FF2B5EF4-FFF2-40B4-BE49-F238E27FC236}">
                        <a16:creationId xmlns:a16="http://schemas.microsoft.com/office/drawing/2014/main" id="{9174C9CA-1008-BF13-6A40-101E1018AED0}"/>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15" name="Forme libre : forme 80">
                    <a:extLst>
                      <a:ext uri="{FF2B5EF4-FFF2-40B4-BE49-F238E27FC236}">
                        <a16:creationId xmlns:a16="http://schemas.microsoft.com/office/drawing/2014/main" id="{47BF965A-4B17-6C49-CADA-5389DFDDF364}"/>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16" name="Forme libre : forme 81">
                    <a:extLst>
                      <a:ext uri="{FF2B5EF4-FFF2-40B4-BE49-F238E27FC236}">
                        <a16:creationId xmlns:a16="http://schemas.microsoft.com/office/drawing/2014/main" id="{6E02D377-9FD7-B046-9881-9CCD9C2D2055}"/>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17" name="Forme libre : forme 82">
                    <a:extLst>
                      <a:ext uri="{FF2B5EF4-FFF2-40B4-BE49-F238E27FC236}">
                        <a16:creationId xmlns:a16="http://schemas.microsoft.com/office/drawing/2014/main" id="{54C01252-79A7-EAFD-327A-62BB8FDA4667}"/>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18" name="Forme libre : forme 83">
                    <a:extLst>
                      <a:ext uri="{FF2B5EF4-FFF2-40B4-BE49-F238E27FC236}">
                        <a16:creationId xmlns:a16="http://schemas.microsoft.com/office/drawing/2014/main" id="{FC27CA9A-5231-F1F3-C698-FCD67B0F9FB9}"/>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19" name="Forme libre : forme 84">
                    <a:extLst>
                      <a:ext uri="{FF2B5EF4-FFF2-40B4-BE49-F238E27FC236}">
                        <a16:creationId xmlns:a16="http://schemas.microsoft.com/office/drawing/2014/main" id="{D2EEF60A-247A-133B-0647-728166131248}"/>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0" name="Forme libre : forme 85">
                    <a:extLst>
                      <a:ext uri="{FF2B5EF4-FFF2-40B4-BE49-F238E27FC236}">
                        <a16:creationId xmlns:a16="http://schemas.microsoft.com/office/drawing/2014/main" id="{4A185758-3530-AD28-C2CC-14F0DD35F226}"/>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1" name="Forme libre : forme 86">
                    <a:extLst>
                      <a:ext uri="{FF2B5EF4-FFF2-40B4-BE49-F238E27FC236}">
                        <a16:creationId xmlns:a16="http://schemas.microsoft.com/office/drawing/2014/main" id="{7D79C078-2325-4316-4E34-6D8182C9FA20}"/>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22" name="Forme libre : forme 87">
                    <a:extLst>
                      <a:ext uri="{FF2B5EF4-FFF2-40B4-BE49-F238E27FC236}">
                        <a16:creationId xmlns:a16="http://schemas.microsoft.com/office/drawing/2014/main" id="{224E52D4-7864-60B5-AB16-7EE9221EC281}"/>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23" name="Forme libre : forme 88">
                    <a:extLst>
                      <a:ext uri="{FF2B5EF4-FFF2-40B4-BE49-F238E27FC236}">
                        <a16:creationId xmlns:a16="http://schemas.microsoft.com/office/drawing/2014/main" id="{AD455C30-57E7-7AD8-87DD-6654E9370869}"/>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4" name="Forme libre : forme 89">
                    <a:extLst>
                      <a:ext uri="{FF2B5EF4-FFF2-40B4-BE49-F238E27FC236}">
                        <a16:creationId xmlns:a16="http://schemas.microsoft.com/office/drawing/2014/main" id="{8158CC69-5491-AB13-86B4-E142592B3470}"/>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5" name="Forme libre : forme 90">
                    <a:extLst>
                      <a:ext uri="{FF2B5EF4-FFF2-40B4-BE49-F238E27FC236}">
                        <a16:creationId xmlns:a16="http://schemas.microsoft.com/office/drawing/2014/main" id="{8D9DEB6C-A843-E278-3E0A-F50EBDA9CE99}"/>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6" name="Forme libre : forme 91">
                    <a:extLst>
                      <a:ext uri="{FF2B5EF4-FFF2-40B4-BE49-F238E27FC236}">
                        <a16:creationId xmlns:a16="http://schemas.microsoft.com/office/drawing/2014/main" id="{9D91F130-2AE5-668C-44D2-73830A212917}"/>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9" name="Graphique 8">
                  <a:extLst>
                    <a:ext uri="{FF2B5EF4-FFF2-40B4-BE49-F238E27FC236}">
                      <a16:creationId xmlns:a16="http://schemas.microsoft.com/office/drawing/2014/main" id="{EAF8BA07-3C3A-026A-936B-4422A5D957F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4046"/>
                <a:stretch/>
              </p:blipFill>
              <p:spPr>
                <a:xfrm>
                  <a:off x="1727970" y="4323980"/>
                  <a:ext cx="290738" cy="334781"/>
                </a:xfrm>
                <a:prstGeom prst="rect">
                  <a:avLst/>
                </a:prstGeom>
              </p:spPr>
            </p:pic>
          </p:grpSp>
        </p:grpSp>
      </p:grpSp>
    </p:spTree>
    <p:extLst>
      <p:ext uri="{BB962C8B-B14F-4D97-AF65-F5344CB8AC3E}">
        <p14:creationId xmlns:p14="http://schemas.microsoft.com/office/powerpoint/2010/main" val="22503467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FD628-50EA-4610-8F51-7D4C78FD509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8506962-3483-433F-822F-8506733EED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E06EEA4-BD5E-42C4-9933-F338E01E07C8}"/>
              </a:ext>
            </a:extLst>
          </p:cNvPr>
          <p:cNvSpPr>
            <a:spLocks noGrp="1"/>
          </p:cNvSpPr>
          <p:nvPr>
            <p:ph type="dt" sz="half" idx="10"/>
          </p:nvPr>
        </p:nvSpPr>
        <p:spPr/>
        <p:txBody>
          <a:bodyPr/>
          <a:lstStyle/>
          <a:p>
            <a:fld id="{6CCF3D35-071D-4BC9-9F96-F887267E8559}" type="datetimeFigureOut">
              <a:rPr lang="fr-FR" smtClean="0"/>
              <a:t>16/11/2022</a:t>
            </a:fld>
            <a:endParaRPr lang="fr-FR"/>
          </a:p>
        </p:txBody>
      </p:sp>
      <p:sp>
        <p:nvSpPr>
          <p:cNvPr id="5" name="Espace réservé du pied de page 4">
            <a:extLst>
              <a:ext uri="{FF2B5EF4-FFF2-40B4-BE49-F238E27FC236}">
                <a16:creationId xmlns:a16="http://schemas.microsoft.com/office/drawing/2014/main" id="{5E273853-1114-40EA-B927-9C5A9C26F14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20B16C6-D8A1-4405-9087-B6064A80BFFC}"/>
              </a:ext>
            </a:extLst>
          </p:cNvPr>
          <p:cNvSpPr>
            <a:spLocks noGrp="1"/>
          </p:cNvSpPr>
          <p:nvPr>
            <p:ph type="sldNum" sz="quarter" idx="12"/>
          </p:nvPr>
        </p:nvSpPr>
        <p:spPr/>
        <p:txBody>
          <a:bodyPr/>
          <a:lstStyle/>
          <a:p>
            <a:fld id="{24F004E2-5569-4156-8175-11D84344F529}" type="slidenum">
              <a:rPr lang="fr-FR" smtClean="0"/>
              <a:t>‹N°›</a:t>
            </a:fld>
            <a:endParaRPr lang="fr-FR"/>
          </a:p>
        </p:txBody>
      </p:sp>
    </p:spTree>
    <p:extLst>
      <p:ext uri="{BB962C8B-B14F-4D97-AF65-F5344CB8AC3E}">
        <p14:creationId xmlns:p14="http://schemas.microsoft.com/office/powerpoint/2010/main" val="3972035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bg>
      <p:bgPr>
        <a:solidFill>
          <a:schemeClr val="bg2">
            <a:lumMod val="75000"/>
          </a:schemeClr>
        </a:solidFill>
        <a:effectLst/>
      </p:bgPr>
    </p:bg>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09776D12-A735-9A41-A30F-E6806E3939B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3632" y="6206285"/>
            <a:ext cx="399920" cy="400013"/>
          </a:xfrm>
          <a:prstGeom prst="rect">
            <a:avLst/>
          </a:prstGeom>
        </p:spPr>
      </p:pic>
      <p:sp>
        <p:nvSpPr>
          <p:cNvPr id="14" name="ZoneTexte 13">
            <a:extLst>
              <a:ext uri="{FF2B5EF4-FFF2-40B4-BE49-F238E27FC236}">
                <a16:creationId xmlns:a16="http://schemas.microsoft.com/office/drawing/2014/main" id="{BB8334D7-6025-3B4C-8838-D62A9ED5C0EC}"/>
              </a:ext>
            </a:extLst>
          </p:cNvPr>
          <p:cNvSpPr txBox="1"/>
          <p:nvPr/>
        </p:nvSpPr>
        <p:spPr bwMode="auto">
          <a:xfrm>
            <a:off x="6908420" y="5823977"/>
            <a:ext cx="3519513" cy="36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t">
            <a:spAutoFit/>
          </a:bodyPr>
          <a:lstStyle/>
          <a:p>
            <a:pPr algn="r">
              <a:lnSpc>
                <a:spcPts val="2800"/>
              </a:lnSpc>
            </a:pPr>
            <a:r>
              <a:rPr lang="fr-FR" sz="2800">
                <a:solidFill>
                  <a:schemeClr val="bg1"/>
                </a:solidFill>
                <a:effectLst>
                  <a:outerShdw blurRad="63500" sx="102000" sy="102000" algn="ctr" rotWithShape="0">
                    <a:prstClr val="black">
                      <a:alpha val="40000"/>
                    </a:prstClr>
                  </a:outerShdw>
                </a:effectLst>
                <a:latin typeface="Source Sans Pro"/>
                <a:ea typeface="Source Sans Pro"/>
                <a:cs typeface="Arial"/>
              </a:rPr>
              <a:t>TITLE</a:t>
            </a:r>
            <a:endParaRPr lang="fr-FR" sz="2800" b="1">
              <a:solidFill>
                <a:schemeClr val="bg1"/>
              </a:solidFill>
              <a:effectLst>
                <a:outerShdw blurRad="63500" sx="102000" sy="102000" algn="ctr" rotWithShape="0">
                  <a:prstClr val="black">
                    <a:alpha val="40000"/>
                  </a:prstClr>
                </a:outerShdw>
              </a:effectLst>
              <a:latin typeface="Source Sans Pro" panose="020B0503030403020204" pitchFamily="34" charset="0"/>
              <a:ea typeface="Source Sans Pro" panose="020B0503030403020204" pitchFamily="34" charset="0"/>
              <a:cs typeface="Arial" pitchFamily="34" charset="0"/>
            </a:endParaRPr>
          </a:p>
        </p:txBody>
      </p:sp>
    </p:spTree>
    <p:extLst>
      <p:ext uri="{BB962C8B-B14F-4D97-AF65-F5344CB8AC3E}">
        <p14:creationId xmlns:p14="http://schemas.microsoft.com/office/powerpoint/2010/main" val="511586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704F34-16FB-4A6F-9BA1-B5B2CD3709C7}"/>
              </a:ext>
            </a:extLst>
          </p:cNvPr>
          <p:cNvSpPr/>
          <p:nvPr userDrawn="1"/>
        </p:nvSpPr>
        <p:spPr>
          <a:xfrm>
            <a:off x="-55140" y="0"/>
            <a:ext cx="12247140" cy="6858000"/>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Ellipse 18">
            <a:extLst>
              <a:ext uri="{FF2B5EF4-FFF2-40B4-BE49-F238E27FC236}">
                <a16:creationId xmlns:a16="http://schemas.microsoft.com/office/drawing/2014/main" id="{B5F82177-EFEF-49EC-872C-AAB547CD5E73}"/>
              </a:ext>
            </a:extLst>
          </p:cNvPr>
          <p:cNvSpPr/>
          <p:nvPr userDrawn="1"/>
        </p:nvSpPr>
        <p:spPr>
          <a:xfrm>
            <a:off x="-829999" y="-786886"/>
            <a:ext cx="4829244" cy="482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
        <p:nvSpPr>
          <p:cNvPr id="20" name="Espace réservé du texte 19">
            <a:extLst>
              <a:ext uri="{FF2B5EF4-FFF2-40B4-BE49-F238E27FC236}">
                <a16:creationId xmlns:a16="http://schemas.microsoft.com/office/drawing/2014/main" id="{199F6AF5-33F7-4AF9-8713-313845EE0759}"/>
              </a:ext>
            </a:extLst>
          </p:cNvPr>
          <p:cNvSpPr>
            <a:spLocks noGrp="1"/>
          </p:cNvSpPr>
          <p:nvPr>
            <p:ph type="body" sz="quarter" idx="13"/>
          </p:nvPr>
        </p:nvSpPr>
        <p:spPr>
          <a:xfrm>
            <a:off x="4983887" y="3194811"/>
            <a:ext cx="5831550" cy="2197100"/>
          </a:xfrm>
        </p:spPr>
        <p:txBody>
          <a:bodyPr lIns="0" tIns="0" rIns="0" bIns="0">
            <a:normAutofit/>
          </a:bodyPr>
          <a:lstStyle>
            <a:lvl1pPr marL="0" indent="0">
              <a:buNone/>
              <a:defRPr sz="2000">
                <a:solidFill>
                  <a:schemeClr val="tx1"/>
                </a:solidFill>
                <a:latin typeface="Source Sans Pro" panose="020B0503030403020204" pitchFamily="34" charset="0"/>
              </a:defRPr>
            </a:lvl1pPr>
          </a:lstStyle>
          <a:p>
            <a:pPr lvl="0"/>
            <a:r>
              <a:rPr lang="fr-FR"/>
              <a:t>Cliquez pour modifier les styles du texte du masque</a:t>
            </a:r>
          </a:p>
        </p:txBody>
      </p:sp>
      <p:sp>
        <p:nvSpPr>
          <p:cNvPr id="2" name="Titre 1">
            <a:extLst>
              <a:ext uri="{FF2B5EF4-FFF2-40B4-BE49-F238E27FC236}">
                <a16:creationId xmlns:a16="http://schemas.microsoft.com/office/drawing/2014/main" id="{7DB82421-DEDE-40F7-855D-050F170FC764}"/>
              </a:ext>
            </a:extLst>
          </p:cNvPr>
          <p:cNvSpPr>
            <a:spLocks noGrp="1"/>
          </p:cNvSpPr>
          <p:nvPr>
            <p:ph type="title"/>
          </p:nvPr>
        </p:nvSpPr>
        <p:spPr>
          <a:xfrm>
            <a:off x="4983099" y="1270059"/>
            <a:ext cx="5831550" cy="1716437"/>
          </a:xfrm>
        </p:spPr>
        <p:txBody>
          <a:bodyPr lIns="0" tIns="0" rIns="0" bIns="0" anchor="b">
            <a:noAutofit/>
          </a:bodyPr>
          <a:lstStyle>
            <a:lvl1pPr>
              <a:defRPr sz="4800" b="1">
                <a:solidFill>
                  <a:schemeClr val="tx1"/>
                </a:solidFill>
                <a:latin typeface="Source Sans Pro" panose="020B0503030403020204" pitchFamily="34" charset="0"/>
              </a:defRPr>
            </a:lvl1pPr>
          </a:lstStyle>
          <a:p>
            <a:r>
              <a:rPr lang="fr-FR"/>
              <a:t>Modifiez le style du titre</a:t>
            </a:r>
          </a:p>
        </p:txBody>
      </p:sp>
      <p:sp>
        <p:nvSpPr>
          <p:cNvPr id="3" name="Espace réservé de la date 2">
            <a:extLst>
              <a:ext uri="{FF2B5EF4-FFF2-40B4-BE49-F238E27FC236}">
                <a16:creationId xmlns:a16="http://schemas.microsoft.com/office/drawing/2014/main" id="{0682D083-4007-47F3-8F61-79EBD178471C}"/>
              </a:ext>
            </a:extLst>
          </p:cNvPr>
          <p:cNvSpPr>
            <a:spLocks noGrp="1"/>
          </p:cNvSpPr>
          <p:nvPr>
            <p:ph type="dt" sz="half" idx="10"/>
          </p:nvPr>
        </p:nvSpPr>
        <p:spPr>
          <a:xfrm>
            <a:off x="705458" y="6356350"/>
            <a:ext cx="839227" cy="365125"/>
          </a:xfrm>
        </p:spPr>
        <p:txBody>
          <a:bodyPr/>
          <a:lstStyle>
            <a:lvl1pPr>
              <a:defRPr sz="1000">
                <a:solidFill>
                  <a:schemeClr val="tx1"/>
                </a:solidFill>
                <a:latin typeface="Source Sans Pro" panose="020B0503030403020204" pitchFamily="34" charset="0"/>
              </a:defRPr>
            </a:lvl1pPr>
          </a:lstStyle>
          <a:p>
            <a:fld id="{9A597CF0-3AE6-4095-BA12-D51C53E79AB5}" type="datetime1">
              <a:rPr lang="en-GB" smtClean="0"/>
              <a:pPr/>
              <a:t>16/11/2022</a:t>
            </a:fld>
            <a:endParaRPr lang="en-GB"/>
          </a:p>
        </p:txBody>
      </p:sp>
      <p:sp>
        <p:nvSpPr>
          <p:cNvPr id="4" name="Espace réservé du pied de page 3">
            <a:extLst>
              <a:ext uri="{FF2B5EF4-FFF2-40B4-BE49-F238E27FC236}">
                <a16:creationId xmlns:a16="http://schemas.microsoft.com/office/drawing/2014/main" id="{20B5BAA8-6F08-4318-A69F-9125694AC194}"/>
              </a:ext>
            </a:extLst>
          </p:cNvPr>
          <p:cNvSpPr>
            <a:spLocks noGrp="1"/>
          </p:cNvSpPr>
          <p:nvPr>
            <p:ph type="ftr" sz="quarter" idx="11"/>
          </p:nvPr>
        </p:nvSpPr>
        <p:spPr>
          <a:xfrm>
            <a:off x="4759073" y="6356350"/>
            <a:ext cx="6133681" cy="365125"/>
          </a:xfrm>
        </p:spPr>
        <p:txBody>
          <a:bodyPr/>
          <a:lstStyle>
            <a:lvl1pPr algn="r">
              <a:defRPr>
                <a:solidFill>
                  <a:schemeClr val="tx1"/>
                </a:solidFill>
                <a:latin typeface="Source Sans Pro" panose="020B0503030403020204" pitchFamily="34" charset="0"/>
              </a:defRPr>
            </a:lvl1pPr>
          </a:lstStyle>
          <a:p>
            <a:endParaRPr lang="en-GB"/>
          </a:p>
        </p:txBody>
      </p:sp>
      <p:sp>
        <p:nvSpPr>
          <p:cNvPr id="27" name="Rectangle 26">
            <a:extLst>
              <a:ext uri="{FF2B5EF4-FFF2-40B4-BE49-F238E27FC236}">
                <a16:creationId xmlns:a16="http://schemas.microsoft.com/office/drawing/2014/main" id="{C7E046C8-6FDD-43C9-91E4-B329575DE708}"/>
              </a:ext>
            </a:extLst>
          </p:cNvPr>
          <p:cNvSpPr/>
          <p:nvPr userDrawn="1"/>
        </p:nvSpPr>
        <p:spPr>
          <a:xfrm>
            <a:off x="127804" y="6318825"/>
            <a:ext cx="394710" cy="539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0CCD445D-2A65-4640-BA91-F3E331090BD3}"/>
              </a:ext>
            </a:extLst>
          </p:cNvPr>
          <p:cNvSpPr>
            <a:spLocks noGrp="1"/>
          </p:cNvSpPr>
          <p:nvPr>
            <p:ph type="sldNum" sz="quarter" idx="12"/>
          </p:nvPr>
        </p:nvSpPr>
        <p:spPr>
          <a:xfrm>
            <a:off x="143117" y="6356350"/>
            <a:ext cx="379398" cy="365125"/>
          </a:xfrm>
        </p:spPr>
        <p:txBody>
          <a:bodyPr/>
          <a:lstStyle>
            <a:lvl1pPr algn="ctr">
              <a:defRPr sz="1000">
                <a:solidFill>
                  <a:srgbClr val="FFFFFF"/>
                </a:solidFill>
                <a:latin typeface="Source Sans Pro" panose="020B0503030403020204" pitchFamily="34" charset="0"/>
              </a:defRPr>
            </a:lvl1pPr>
          </a:lstStyle>
          <a:p>
            <a:fld id="{DED457E1-C03A-514C-93B6-2CB6674E8CD0}" type="slidenum">
              <a:rPr lang="en-GB" smtClean="0"/>
              <a:pPr/>
              <a:t>‹N°›</a:t>
            </a:fld>
            <a:endParaRPr lang="en-GB"/>
          </a:p>
        </p:txBody>
      </p:sp>
      <p:sp>
        <p:nvSpPr>
          <p:cNvPr id="33" name="Espace réservé du texte 4">
            <a:extLst>
              <a:ext uri="{FF2B5EF4-FFF2-40B4-BE49-F238E27FC236}">
                <a16:creationId xmlns:a16="http://schemas.microsoft.com/office/drawing/2014/main" id="{2B7DFAF5-FA5D-4CA5-8F2B-5C9BFBD5C4D8}"/>
              </a:ext>
            </a:extLst>
          </p:cNvPr>
          <p:cNvSpPr>
            <a:spLocks noGrp="1"/>
          </p:cNvSpPr>
          <p:nvPr>
            <p:ph type="body" sz="quarter" idx="14" hasCustomPrompt="1"/>
          </p:nvPr>
        </p:nvSpPr>
        <p:spPr>
          <a:xfrm>
            <a:off x="263584" y="443604"/>
            <a:ext cx="2990311" cy="2878659"/>
          </a:xfrm>
        </p:spPr>
        <p:txBody>
          <a:bodyPr anchor="t">
            <a:noAutofit/>
          </a:bodyPr>
          <a:lstStyle>
            <a:lvl1pPr marL="0" indent="0" algn="ctr">
              <a:lnSpc>
                <a:spcPts val="25000"/>
              </a:lnSpc>
              <a:buNone/>
              <a:defRPr sz="25000" b="1">
                <a:latin typeface="Source Sans Pro" panose="020B0503030403020204" pitchFamily="34" charset="0"/>
              </a:defRPr>
            </a:lvl1pPr>
          </a:lstStyle>
          <a:p>
            <a:pPr lvl="0"/>
            <a:r>
              <a:rPr lang="fr-FR"/>
              <a:t>1</a:t>
            </a:r>
          </a:p>
        </p:txBody>
      </p:sp>
      <p:cxnSp>
        <p:nvCxnSpPr>
          <p:cNvPr id="37" name="Connecteur droit 36">
            <a:extLst>
              <a:ext uri="{FF2B5EF4-FFF2-40B4-BE49-F238E27FC236}">
                <a16:creationId xmlns:a16="http://schemas.microsoft.com/office/drawing/2014/main" id="{AC4F2A36-A99B-4209-BCF1-25D48F4FD016}"/>
              </a:ext>
            </a:extLst>
          </p:cNvPr>
          <p:cNvCxnSpPr>
            <a:cxnSpLocks/>
          </p:cNvCxnSpPr>
          <p:nvPr userDrawn="1"/>
        </p:nvCxnSpPr>
        <p:spPr>
          <a:xfrm>
            <a:off x="4983099" y="3092717"/>
            <a:ext cx="583155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8" name="Ellipse 37">
            <a:extLst>
              <a:ext uri="{FF2B5EF4-FFF2-40B4-BE49-F238E27FC236}">
                <a16:creationId xmlns:a16="http://schemas.microsoft.com/office/drawing/2014/main" id="{8047C73C-9C50-41FA-A0E8-D88F9CFFF034}"/>
              </a:ext>
            </a:extLst>
          </p:cNvPr>
          <p:cNvSpPr/>
          <p:nvPr userDrawn="1"/>
        </p:nvSpPr>
        <p:spPr>
          <a:xfrm>
            <a:off x="-888345" y="-1151514"/>
            <a:ext cx="5294168" cy="529416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grpSp>
        <p:nvGrpSpPr>
          <p:cNvPr id="7" name="Groupe 6">
            <a:extLst>
              <a:ext uri="{FF2B5EF4-FFF2-40B4-BE49-F238E27FC236}">
                <a16:creationId xmlns:a16="http://schemas.microsoft.com/office/drawing/2014/main" id="{4B18A8AF-FD0D-28AE-DE47-EAA6B1280B0D}"/>
              </a:ext>
            </a:extLst>
          </p:cNvPr>
          <p:cNvGrpSpPr/>
          <p:nvPr userDrawn="1"/>
        </p:nvGrpSpPr>
        <p:grpSpPr>
          <a:xfrm>
            <a:off x="11340936" y="5911052"/>
            <a:ext cx="624604" cy="779658"/>
            <a:chOff x="776869" y="1314123"/>
            <a:chExt cx="1946125" cy="2429239"/>
          </a:xfrm>
        </p:grpSpPr>
        <p:grpSp>
          <p:nvGrpSpPr>
            <p:cNvPr id="8" name="Groupe 7">
              <a:extLst>
                <a:ext uri="{FF2B5EF4-FFF2-40B4-BE49-F238E27FC236}">
                  <a16:creationId xmlns:a16="http://schemas.microsoft.com/office/drawing/2014/main" id="{E060EA85-FFDF-E112-CA7A-D5986470929A}"/>
                </a:ext>
              </a:extLst>
            </p:cNvPr>
            <p:cNvGrpSpPr/>
            <p:nvPr/>
          </p:nvGrpSpPr>
          <p:grpSpPr>
            <a:xfrm>
              <a:off x="1518239" y="1314123"/>
              <a:ext cx="1204755" cy="1204755"/>
              <a:chOff x="1574757" y="2229522"/>
              <a:chExt cx="1204755" cy="1204755"/>
            </a:xfrm>
          </p:grpSpPr>
          <p:sp>
            <p:nvSpPr>
              <p:cNvPr id="36" name="Forme libre : forme 73">
                <a:extLst>
                  <a:ext uri="{FF2B5EF4-FFF2-40B4-BE49-F238E27FC236}">
                    <a16:creationId xmlns:a16="http://schemas.microsoft.com/office/drawing/2014/main" id="{AF6F840F-4104-D7F7-2980-6400B4D6F876}"/>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39" name="Graphique 3">
                <a:extLst>
                  <a:ext uri="{FF2B5EF4-FFF2-40B4-BE49-F238E27FC236}">
                    <a16:creationId xmlns:a16="http://schemas.microsoft.com/office/drawing/2014/main" id="{4AE71AD1-27A3-1F05-3162-6E821ACC543C}"/>
                  </a:ext>
                </a:extLst>
              </p:cNvPr>
              <p:cNvGrpSpPr/>
              <p:nvPr/>
            </p:nvGrpSpPr>
            <p:grpSpPr>
              <a:xfrm>
                <a:off x="1879933" y="2260187"/>
                <a:ext cx="887019" cy="606474"/>
                <a:chOff x="1879933" y="2260187"/>
                <a:chExt cx="887019" cy="606474"/>
              </a:xfrm>
              <a:solidFill>
                <a:srgbClr val="000000"/>
              </a:solidFill>
            </p:grpSpPr>
            <p:grpSp>
              <p:nvGrpSpPr>
                <p:cNvPr id="40" name="Graphique 3">
                  <a:extLst>
                    <a:ext uri="{FF2B5EF4-FFF2-40B4-BE49-F238E27FC236}">
                      <a16:creationId xmlns:a16="http://schemas.microsoft.com/office/drawing/2014/main" id="{894708E7-0670-94C2-32E3-872064F94389}"/>
                    </a:ext>
                  </a:extLst>
                </p:cNvPr>
                <p:cNvGrpSpPr/>
                <p:nvPr/>
              </p:nvGrpSpPr>
              <p:grpSpPr>
                <a:xfrm>
                  <a:off x="2359887" y="2260187"/>
                  <a:ext cx="369935" cy="371310"/>
                  <a:chOff x="2359887" y="2260187"/>
                  <a:chExt cx="369935" cy="371310"/>
                </a:xfrm>
                <a:solidFill>
                  <a:srgbClr val="000000"/>
                </a:solidFill>
              </p:grpSpPr>
              <p:sp>
                <p:nvSpPr>
                  <p:cNvPr id="57" name="Forme libre : forme 94">
                    <a:extLst>
                      <a:ext uri="{FF2B5EF4-FFF2-40B4-BE49-F238E27FC236}">
                        <a16:creationId xmlns:a16="http://schemas.microsoft.com/office/drawing/2014/main" id="{F393B29C-8642-D5CC-FDD3-82FD71843D6E}"/>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8" name="Forme libre : forme 95">
                    <a:extLst>
                      <a:ext uri="{FF2B5EF4-FFF2-40B4-BE49-F238E27FC236}">
                        <a16:creationId xmlns:a16="http://schemas.microsoft.com/office/drawing/2014/main" id="{2777E986-E269-DF9F-B384-4E0DA8AB19AC}"/>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9" name="Forme libre : forme 96">
                    <a:extLst>
                      <a:ext uri="{FF2B5EF4-FFF2-40B4-BE49-F238E27FC236}">
                        <a16:creationId xmlns:a16="http://schemas.microsoft.com/office/drawing/2014/main" id="{1090310C-2774-3AAB-75DF-ADA92C85C1A9}"/>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1" name="Graphique 3">
                  <a:extLst>
                    <a:ext uri="{FF2B5EF4-FFF2-40B4-BE49-F238E27FC236}">
                      <a16:creationId xmlns:a16="http://schemas.microsoft.com/office/drawing/2014/main" id="{51C7F82B-B9D5-FEF7-D36E-BCDC4C391DB4}"/>
                    </a:ext>
                  </a:extLst>
                </p:cNvPr>
                <p:cNvGrpSpPr/>
                <p:nvPr/>
              </p:nvGrpSpPr>
              <p:grpSpPr>
                <a:xfrm>
                  <a:off x="2131599" y="2489850"/>
                  <a:ext cx="369935" cy="369935"/>
                  <a:chOff x="2131599" y="2489850"/>
                  <a:chExt cx="369935" cy="369935"/>
                </a:xfrm>
                <a:solidFill>
                  <a:srgbClr val="000000"/>
                </a:solidFill>
              </p:grpSpPr>
              <p:sp>
                <p:nvSpPr>
                  <p:cNvPr id="54" name="Forme libre : forme 98">
                    <a:extLst>
                      <a:ext uri="{FF2B5EF4-FFF2-40B4-BE49-F238E27FC236}">
                        <a16:creationId xmlns:a16="http://schemas.microsoft.com/office/drawing/2014/main" id="{161BC43F-F1FF-8F73-A8E5-F5841A83EBFF}"/>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5" name="Forme libre : forme 99">
                    <a:extLst>
                      <a:ext uri="{FF2B5EF4-FFF2-40B4-BE49-F238E27FC236}">
                        <a16:creationId xmlns:a16="http://schemas.microsoft.com/office/drawing/2014/main" id="{6E93E933-A0DF-3A62-92B6-9D920CED9B31}"/>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6" name="Forme libre : forme 100">
                    <a:extLst>
                      <a:ext uri="{FF2B5EF4-FFF2-40B4-BE49-F238E27FC236}">
                        <a16:creationId xmlns:a16="http://schemas.microsoft.com/office/drawing/2014/main" id="{61918AF7-93B2-E1DA-4849-54A5AB54445A}"/>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2" name="Graphique 3">
                  <a:extLst>
                    <a:ext uri="{FF2B5EF4-FFF2-40B4-BE49-F238E27FC236}">
                      <a16:creationId xmlns:a16="http://schemas.microsoft.com/office/drawing/2014/main" id="{96DE3659-B3BD-BF7B-BB0F-25DD9E1213EB}"/>
                    </a:ext>
                  </a:extLst>
                </p:cNvPr>
                <p:cNvGrpSpPr/>
                <p:nvPr/>
              </p:nvGrpSpPr>
              <p:grpSpPr>
                <a:xfrm>
                  <a:off x="2397018" y="2496726"/>
                  <a:ext cx="369935" cy="369935"/>
                  <a:chOff x="2397018" y="2496726"/>
                  <a:chExt cx="369935" cy="369935"/>
                </a:xfrm>
                <a:solidFill>
                  <a:srgbClr val="000000"/>
                </a:solidFill>
              </p:grpSpPr>
              <p:sp>
                <p:nvSpPr>
                  <p:cNvPr id="51" name="Forme libre : forme 102">
                    <a:extLst>
                      <a:ext uri="{FF2B5EF4-FFF2-40B4-BE49-F238E27FC236}">
                        <a16:creationId xmlns:a16="http://schemas.microsoft.com/office/drawing/2014/main" id="{820A400D-79A0-624C-2DAC-287E1529DF8D}"/>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2" name="Forme libre : forme 103">
                    <a:extLst>
                      <a:ext uri="{FF2B5EF4-FFF2-40B4-BE49-F238E27FC236}">
                        <a16:creationId xmlns:a16="http://schemas.microsoft.com/office/drawing/2014/main" id="{3A4CDC1E-4C4A-51A3-619E-A15B15B91830}"/>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3" name="Forme libre : forme 104">
                    <a:extLst>
                      <a:ext uri="{FF2B5EF4-FFF2-40B4-BE49-F238E27FC236}">
                        <a16:creationId xmlns:a16="http://schemas.microsoft.com/office/drawing/2014/main" id="{5A366A37-A0F9-A19C-4619-E4C79576B565}"/>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3" name="Graphique 3">
                  <a:extLst>
                    <a:ext uri="{FF2B5EF4-FFF2-40B4-BE49-F238E27FC236}">
                      <a16:creationId xmlns:a16="http://schemas.microsoft.com/office/drawing/2014/main" id="{0470CAAC-0F39-777F-E546-D9BD9E4F8560}"/>
                    </a:ext>
                  </a:extLst>
                </p:cNvPr>
                <p:cNvGrpSpPr/>
                <p:nvPr/>
              </p:nvGrpSpPr>
              <p:grpSpPr>
                <a:xfrm>
                  <a:off x="2101344" y="2260187"/>
                  <a:ext cx="369935" cy="371310"/>
                  <a:chOff x="2101344" y="2260187"/>
                  <a:chExt cx="369935" cy="371310"/>
                </a:xfrm>
                <a:solidFill>
                  <a:srgbClr val="000000"/>
                </a:solidFill>
              </p:grpSpPr>
              <p:sp>
                <p:nvSpPr>
                  <p:cNvPr id="48" name="Forme libre : forme 106">
                    <a:extLst>
                      <a:ext uri="{FF2B5EF4-FFF2-40B4-BE49-F238E27FC236}">
                        <a16:creationId xmlns:a16="http://schemas.microsoft.com/office/drawing/2014/main" id="{2C4C620E-5893-9A00-9D68-933384A133E9}"/>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9" name="Forme libre : forme 107">
                    <a:extLst>
                      <a:ext uri="{FF2B5EF4-FFF2-40B4-BE49-F238E27FC236}">
                        <a16:creationId xmlns:a16="http://schemas.microsoft.com/office/drawing/2014/main" id="{AF489C74-92BF-FEE1-7FB3-9C77F3525033}"/>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0" name="Forme libre : forme 108">
                    <a:extLst>
                      <a:ext uri="{FF2B5EF4-FFF2-40B4-BE49-F238E27FC236}">
                        <a16:creationId xmlns:a16="http://schemas.microsoft.com/office/drawing/2014/main" id="{8E3FD38F-27BB-1F50-E585-990E422C12E7}"/>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4" name="Graphique 3">
                  <a:extLst>
                    <a:ext uri="{FF2B5EF4-FFF2-40B4-BE49-F238E27FC236}">
                      <a16:creationId xmlns:a16="http://schemas.microsoft.com/office/drawing/2014/main" id="{83A1B16B-536B-2A31-CCAC-4C6287A2B981}"/>
                    </a:ext>
                  </a:extLst>
                </p:cNvPr>
                <p:cNvGrpSpPr/>
                <p:nvPr/>
              </p:nvGrpSpPr>
              <p:grpSpPr>
                <a:xfrm>
                  <a:off x="1879933" y="2482974"/>
                  <a:ext cx="369935" cy="369935"/>
                  <a:chOff x="1879933" y="2482974"/>
                  <a:chExt cx="369935" cy="369935"/>
                </a:xfrm>
                <a:solidFill>
                  <a:srgbClr val="000000"/>
                </a:solidFill>
              </p:grpSpPr>
              <p:sp>
                <p:nvSpPr>
                  <p:cNvPr id="45" name="Forme libre : forme 110">
                    <a:extLst>
                      <a:ext uri="{FF2B5EF4-FFF2-40B4-BE49-F238E27FC236}">
                        <a16:creationId xmlns:a16="http://schemas.microsoft.com/office/drawing/2014/main" id="{6E73E27F-6E66-61E0-5179-0E619B6D9364}"/>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6" name="Forme libre : forme 111">
                    <a:extLst>
                      <a:ext uri="{FF2B5EF4-FFF2-40B4-BE49-F238E27FC236}">
                        <a16:creationId xmlns:a16="http://schemas.microsoft.com/office/drawing/2014/main" id="{D1E2ED79-D169-5B92-7EB2-EB862E54D0D2}"/>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112">
                    <a:extLst>
                      <a:ext uri="{FF2B5EF4-FFF2-40B4-BE49-F238E27FC236}">
                        <a16:creationId xmlns:a16="http://schemas.microsoft.com/office/drawing/2014/main" id="{F683C20A-628C-FAA8-664D-0C3E314D794B}"/>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9" name="Groupe 8">
              <a:extLst>
                <a:ext uri="{FF2B5EF4-FFF2-40B4-BE49-F238E27FC236}">
                  <a16:creationId xmlns:a16="http://schemas.microsoft.com/office/drawing/2014/main" id="{B03A4782-EB76-DB7F-C500-0C513D81D713}"/>
                </a:ext>
              </a:extLst>
            </p:cNvPr>
            <p:cNvGrpSpPr/>
            <p:nvPr/>
          </p:nvGrpSpPr>
          <p:grpSpPr>
            <a:xfrm>
              <a:off x="776869" y="2084659"/>
              <a:ext cx="1736908" cy="1658703"/>
              <a:chOff x="833387" y="3000058"/>
              <a:chExt cx="1736908" cy="1658703"/>
            </a:xfrm>
          </p:grpSpPr>
          <p:pic>
            <p:nvPicPr>
              <p:cNvPr id="10" name="Graphique 9">
                <a:extLst>
                  <a:ext uri="{FF2B5EF4-FFF2-40B4-BE49-F238E27FC236}">
                    <a16:creationId xmlns:a16="http://schemas.microsoft.com/office/drawing/2014/main" id="{7EB96C19-205A-32F5-0803-AA977655764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3027" b="729"/>
              <a:stretch/>
            </p:blipFill>
            <p:spPr>
              <a:xfrm>
                <a:off x="834763" y="4323980"/>
                <a:ext cx="862265" cy="332342"/>
              </a:xfrm>
              <a:prstGeom prst="rect">
                <a:avLst/>
              </a:prstGeom>
            </p:spPr>
          </p:pic>
          <p:cxnSp>
            <p:nvCxnSpPr>
              <p:cNvPr id="11" name="Connecteur droit 10">
                <a:extLst>
                  <a:ext uri="{FF2B5EF4-FFF2-40B4-BE49-F238E27FC236}">
                    <a16:creationId xmlns:a16="http://schemas.microsoft.com/office/drawing/2014/main" id="{2D062932-9040-10E4-4DDE-8F64B61CC0E0}"/>
                  </a:ext>
                </a:extLst>
              </p:cNvPr>
              <p:cNvCxnSpPr/>
              <p:nvPr/>
            </p:nvCxnSpPr>
            <p:spPr>
              <a:xfrm>
                <a:off x="834763" y="4208686"/>
                <a:ext cx="1048651"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2" name="Graphique 3">
                <a:extLst>
                  <a:ext uri="{FF2B5EF4-FFF2-40B4-BE49-F238E27FC236}">
                    <a16:creationId xmlns:a16="http://schemas.microsoft.com/office/drawing/2014/main" id="{FAA7E3F9-7BDA-1C1E-86FA-F31AF3E9C2C8}"/>
                  </a:ext>
                </a:extLst>
              </p:cNvPr>
              <p:cNvGrpSpPr/>
              <p:nvPr/>
            </p:nvGrpSpPr>
            <p:grpSpPr>
              <a:xfrm>
                <a:off x="833387" y="3000058"/>
                <a:ext cx="1736908" cy="1134560"/>
                <a:chOff x="833387" y="3000058"/>
                <a:chExt cx="1736908" cy="1134560"/>
              </a:xfrm>
              <a:solidFill>
                <a:srgbClr val="000000"/>
              </a:solidFill>
            </p:grpSpPr>
            <p:sp>
              <p:nvSpPr>
                <p:cNvPr id="14" name="Forme libre : forme 75">
                  <a:extLst>
                    <a:ext uri="{FF2B5EF4-FFF2-40B4-BE49-F238E27FC236}">
                      <a16:creationId xmlns:a16="http://schemas.microsoft.com/office/drawing/2014/main" id="{D1776EF8-CE0C-604B-4093-29A0B7D5E6FC}"/>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5" name="Forme libre : forme 76">
                  <a:extLst>
                    <a:ext uri="{FF2B5EF4-FFF2-40B4-BE49-F238E27FC236}">
                      <a16:creationId xmlns:a16="http://schemas.microsoft.com/office/drawing/2014/main" id="{9D12C0B7-8DC5-8EB4-BC42-19575427CA6C}"/>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16" name="Forme libre : forme 77">
                  <a:extLst>
                    <a:ext uri="{FF2B5EF4-FFF2-40B4-BE49-F238E27FC236}">
                      <a16:creationId xmlns:a16="http://schemas.microsoft.com/office/drawing/2014/main" id="{27EF87E8-6411-4804-E2C4-AED0A7CBA80B}"/>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17" name="Forme libre : forme 78">
                  <a:extLst>
                    <a:ext uri="{FF2B5EF4-FFF2-40B4-BE49-F238E27FC236}">
                      <a16:creationId xmlns:a16="http://schemas.microsoft.com/office/drawing/2014/main" id="{3EA51E55-5A7D-E3E3-E130-766F463D2DF4}"/>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18" name="Forme libre : forme 79">
                  <a:extLst>
                    <a:ext uri="{FF2B5EF4-FFF2-40B4-BE49-F238E27FC236}">
                      <a16:creationId xmlns:a16="http://schemas.microsoft.com/office/drawing/2014/main" id="{FFC753AB-16AF-80F4-EE60-EB97F0F7724E}"/>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21" name="Forme libre : forme 80">
                  <a:extLst>
                    <a:ext uri="{FF2B5EF4-FFF2-40B4-BE49-F238E27FC236}">
                      <a16:creationId xmlns:a16="http://schemas.microsoft.com/office/drawing/2014/main" id="{6A6E60B2-194B-A5AF-5CC3-C7372AE747B6}"/>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2" name="Forme libre : forme 81">
                  <a:extLst>
                    <a:ext uri="{FF2B5EF4-FFF2-40B4-BE49-F238E27FC236}">
                      <a16:creationId xmlns:a16="http://schemas.microsoft.com/office/drawing/2014/main" id="{80D44A10-1278-249A-0E06-4F369187AE44}"/>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23" name="Forme libre : forme 82">
                  <a:extLst>
                    <a:ext uri="{FF2B5EF4-FFF2-40B4-BE49-F238E27FC236}">
                      <a16:creationId xmlns:a16="http://schemas.microsoft.com/office/drawing/2014/main" id="{0F3528F2-3959-D476-C897-5DCE13D168D5}"/>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4" name="Forme libre : forme 83">
                  <a:extLst>
                    <a:ext uri="{FF2B5EF4-FFF2-40B4-BE49-F238E27FC236}">
                      <a16:creationId xmlns:a16="http://schemas.microsoft.com/office/drawing/2014/main" id="{6BC95A40-2D81-87D7-E208-A7EE3100D589}"/>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25" name="Forme libre : forme 84">
                  <a:extLst>
                    <a:ext uri="{FF2B5EF4-FFF2-40B4-BE49-F238E27FC236}">
                      <a16:creationId xmlns:a16="http://schemas.microsoft.com/office/drawing/2014/main" id="{C7C52127-827E-7819-67E9-B40225331DEB}"/>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6" name="Forme libre : forme 85">
                  <a:extLst>
                    <a:ext uri="{FF2B5EF4-FFF2-40B4-BE49-F238E27FC236}">
                      <a16:creationId xmlns:a16="http://schemas.microsoft.com/office/drawing/2014/main" id="{282AFA31-D6D5-2DE5-20FD-CC576A0C6885}"/>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8" name="Forme libre : forme 86">
                  <a:extLst>
                    <a:ext uri="{FF2B5EF4-FFF2-40B4-BE49-F238E27FC236}">
                      <a16:creationId xmlns:a16="http://schemas.microsoft.com/office/drawing/2014/main" id="{3C9C063C-1CC7-92C7-2BC2-65387769B9A9}"/>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29" name="Forme libre : forme 87">
                  <a:extLst>
                    <a:ext uri="{FF2B5EF4-FFF2-40B4-BE49-F238E27FC236}">
                      <a16:creationId xmlns:a16="http://schemas.microsoft.com/office/drawing/2014/main" id="{C56D2E76-AF83-C3EC-0B60-2344D8A8B44B}"/>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30" name="Forme libre : forme 88">
                  <a:extLst>
                    <a:ext uri="{FF2B5EF4-FFF2-40B4-BE49-F238E27FC236}">
                      <a16:creationId xmlns:a16="http://schemas.microsoft.com/office/drawing/2014/main" id="{70835F34-CBA6-B2E6-9562-2F6D16580A63}"/>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2" name="Forme libre : forme 89">
                  <a:extLst>
                    <a:ext uri="{FF2B5EF4-FFF2-40B4-BE49-F238E27FC236}">
                      <a16:creationId xmlns:a16="http://schemas.microsoft.com/office/drawing/2014/main" id="{EAE0F02B-A413-51D6-74C2-4BB311EB34B0}"/>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4" name="Forme libre : forme 90">
                  <a:extLst>
                    <a:ext uri="{FF2B5EF4-FFF2-40B4-BE49-F238E27FC236}">
                      <a16:creationId xmlns:a16="http://schemas.microsoft.com/office/drawing/2014/main" id="{B11F22C8-1092-BBAB-BF9A-E591279AE896}"/>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5" name="Forme libre : forme 91">
                  <a:extLst>
                    <a:ext uri="{FF2B5EF4-FFF2-40B4-BE49-F238E27FC236}">
                      <a16:creationId xmlns:a16="http://schemas.microsoft.com/office/drawing/2014/main" id="{9768FC94-5F38-82DE-AC9B-B8FD79F8A829}"/>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13" name="Graphique 12">
                <a:extLst>
                  <a:ext uri="{FF2B5EF4-FFF2-40B4-BE49-F238E27FC236}">
                    <a16:creationId xmlns:a16="http://schemas.microsoft.com/office/drawing/2014/main" id="{9BA3004F-3694-D6C4-BE8E-D413F7DC244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4046"/>
              <a:stretch/>
            </p:blipFill>
            <p:spPr>
              <a:xfrm>
                <a:off x="1727970" y="4323980"/>
                <a:ext cx="290738" cy="334781"/>
              </a:xfrm>
              <a:prstGeom prst="rect">
                <a:avLst/>
              </a:prstGeom>
            </p:spPr>
          </p:pic>
        </p:grpSp>
      </p:grpSp>
    </p:spTree>
    <p:extLst>
      <p:ext uri="{BB962C8B-B14F-4D97-AF65-F5344CB8AC3E}">
        <p14:creationId xmlns:p14="http://schemas.microsoft.com/office/powerpoint/2010/main" val="2023760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52" name="Graphique 51">
            <a:extLst>
              <a:ext uri="{FF2B5EF4-FFF2-40B4-BE49-F238E27FC236}">
                <a16:creationId xmlns:a16="http://schemas.microsoft.com/office/drawing/2014/main" id="{5E5A0677-C96F-3E28-2536-B1154E8555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9974" y="-11416"/>
            <a:ext cx="962025" cy="6869415"/>
          </a:xfrm>
          <a:prstGeom prst="rect">
            <a:avLst/>
          </a:prstGeom>
        </p:spPr>
      </p:pic>
      <p:sp>
        <p:nvSpPr>
          <p:cNvPr id="2" name="Titre 1">
            <a:extLst>
              <a:ext uri="{FF2B5EF4-FFF2-40B4-BE49-F238E27FC236}">
                <a16:creationId xmlns:a16="http://schemas.microsoft.com/office/drawing/2014/main" id="{28EDAAF1-E17B-138E-6DB0-28D37C5CC25C}"/>
              </a:ext>
            </a:extLst>
          </p:cNvPr>
          <p:cNvSpPr>
            <a:spLocks noGrp="1"/>
          </p:cNvSpPr>
          <p:nvPr>
            <p:ph type="title"/>
          </p:nvPr>
        </p:nvSpPr>
        <p:spPr>
          <a:xfrm>
            <a:off x="838200" y="322262"/>
            <a:ext cx="10129838" cy="563563"/>
          </a:xfrm>
        </p:spPr>
        <p:txBody>
          <a:bodyPr anchor="t">
            <a:normAutofit/>
          </a:bodyPr>
          <a:lstStyle>
            <a:lvl1pPr>
              <a:defRPr sz="3600" b="1">
                <a:latin typeface="Source Sans Pro" panose="020B0503030403020204" pitchFamily="34" charset="0"/>
                <a:ea typeface="Source Sans Pro" panose="020B0503030403020204" pitchFamily="34" charset="0"/>
              </a:defRPr>
            </a:lvl1pPr>
          </a:lstStyle>
          <a:p>
            <a:r>
              <a:rPr lang="fr-FR"/>
              <a:t>Modifiez le style du titre</a:t>
            </a:r>
            <a:endParaRPr lang="en-US"/>
          </a:p>
        </p:txBody>
      </p:sp>
      <p:sp>
        <p:nvSpPr>
          <p:cNvPr id="3" name="Espace réservé de la date 2">
            <a:extLst>
              <a:ext uri="{FF2B5EF4-FFF2-40B4-BE49-F238E27FC236}">
                <a16:creationId xmlns:a16="http://schemas.microsoft.com/office/drawing/2014/main" id="{F8017FC9-5FDE-A71E-EDD4-C3FBEABD663A}"/>
              </a:ext>
            </a:extLst>
          </p:cNvPr>
          <p:cNvSpPr>
            <a:spLocks noGrp="1"/>
          </p:cNvSpPr>
          <p:nvPr>
            <p:ph type="dt" sz="half" idx="10"/>
          </p:nvPr>
        </p:nvSpPr>
        <p:spPr/>
        <p:txBody>
          <a:bodyPr/>
          <a:lstStyle/>
          <a:p>
            <a:fld id="{6CCF3D35-071D-4BC9-9F96-F887267E8559}" type="datetimeFigureOut">
              <a:rPr lang="fr-FR" smtClean="0"/>
              <a:t>16/11/2022</a:t>
            </a:fld>
            <a:endParaRPr lang="fr-FR"/>
          </a:p>
        </p:txBody>
      </p:sp>
      <p:sp>
        <p:nvSpPr>
          <p:cNvPr id="4" name="Espace réservé du pied de page 3">
            <a:extLst>
              <a:ext uri="{FF2B5EF4-FFF2-40B4-BE49-F238E27FC236}">
                <a16:creationId xmlns:a16="http://schemas.microsoft.com/office/drawing/2014/main" id="{0489EDD2-A85A-8732-094D-575B342C1885}"/>
              </a:ext>
            </a:extLst>
          </p:cNvPr>
          <p:cNvSpPr>
            <a:spLocks noGrp="1"/>
          </p:cNvSpPr>
          <p:nvPr>
            <p:ph type="ftr" sz="quarter" idx="11"/>
          </p:nvPr>
        </p:nvSpPr>
        <p:spPr/>
        <p:txBody>
          <a:bodyPr/>
          <a:lstStyle/>
          <a:p>
            <a:endParaRPr lang="fr-FR"/>
          </a:p>
        </p:txBody>
      </p:sp>
      <p:grpSp>
        <p:nvGrpSpPr>
          <p:cNvPr id="6" name="Groupe 5">
            <a:extLst>
              <a:ext uri="{FF2B5EF4-FFF2-40B4-BE49-F238E27FC236}">
                <a16:creationId xmlns:a16="http://schemas.microsoft.com/office/drawing/2014/main" id="{DACE33BC-067A-C6AA-CF54-AF236BA93AA5}"/>
              </a:ext>
            </a:extLst>
          </p:cNvPr>
          <p:cNvGrpSpPr/>
          <p:nvPr userDrawn="1"/>
        </p:nvGrpSpPr>
        <p:grpSpPr>
          <a:xfrm>
            <a:off x="11340936" y="5911052"/>
            <a:ext cx="624604" cy="779658"/>
            <a:chOff x="776869" y="1314123"/>
            <a:chExt cx="1946125" cy="2429239"/>
          </a:xfrm>
        </p:grpSpPr>
        <p:grpSp>
          <p:nvGrpSpPr>
            <p:cNvPr id="7" name="Groupe 6">
              <a:extLst>
                <a:ext uri="{FF2B5EF4-FFF2-40B4-BE49-F238E27FC236}">
                  <a16:creationId xmlns:a16="http://schemas.microsoft.com/office/drawing/2014/main" id="{EE84A7A7-6612-DD78-C87B-C012ACB9A14B}"/>
                </a:ext>
              </a:extLst>
            </p:cNvPr>
            <p:cNvGrpSpPr/>
            <p:nvPr/>
          </p:nvGrpSpPr>
          <p:grpSpPr>
            <a:xfrm>
              <a:off x="1518239" y="1314123"/>
              <a:ext cx="1204755" cy="1204755"/>
              <a:chOff x="1574757" y="2229522"/>
              <a:chExt cx="1204755" cy="1204755"/>
            </a:xfrm>
          </p:grpSpPr>
          <p:sp>
            <p:nvSpPr>
              <p:cNvPr id="30" name="Forme libre : forme 73">
                <a:extLst>
                  <a:ext uri="{FF2B5EF4-FFF2-40B4-BE49-F238E27FC236}">
                    <a16:creationId xmlns:a16="http://schemas.microsoft.com/office/drawing/2014/main" id="{F2D149B4-2A55-BA8F-D00E-9C434E89085E}"/>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31" name="Graphique 3">
                <a:extLst>
                  <a:ext uri="{FF2B5EF4-FFF2-40B4-BE49-F238E27FC236}">
                    <a16:creationId xmlns:a16="http://schemas.microsoft.com/office/drawing/2014/main" id="{FD6740BB-9E09-4D7A-63E3-C35A6E54D7B6}"/>
                  </a:ext>
                </a:extLst>
              </p:cNvPr>
              <p:cNvGrpSpPr/>
              <p:nvPr/>
            </p:nvGrpSpPr>
            <p:grpSpPr>
              <a:xfrm>
                <a:off x="1879933" y="2260187"/>
                <a:ext cx="887019" cy="606474"/>
                <a:chOff x="1879933" y="2260187"/>
                <a:chExt cx="887019" cy="606474"/>
              </a:xfrm>
              <a:solidFill>
                <a:srgbClr val="000000"/>
              </a:solidFill>
            </p:grpSpPr>
            <p:grpSp>
              <p:nvGrpSpPr>
                <p:cNvPr id="32" name="Graphique 3">
                  <a:extLst>
                    <a:ext uri="{FF2B5EF4-FFF2-40B4-BE49-F238E27FC236}">
                      <a16:creationId xmlns:a16="http://schemas.microsoft.com/office/drawing/2014/main" id="{D9556B33-BB10-A315-ED6E-7308B60045F7}"/>
                    </a:ext>
                  </a:extLst>
                </p:cNvPr>
                <p:cNvGrpSpPr/>
                <p:nvPr/>
              </p:nvGrpSpPr>
              <p:grpSpPr>
                <a:xfrm>
                  <a:off x="2359887" y="2260187"/>
                  <a:ext cx="369935" cy="371310"/>
                  <a:chOff x="2359887" y="2260187"/>
                  <a:chExt cx="369935" cy="371310"/>
                </a:xfrm>
                <a:solidFill>
                  <a:srgbClr val="000000"/>
                </a:solidFill>
              </p:grpSpPr>
              <p:sp>
                <p:nvSpPr>
                  <p:cNvPr id="49" name="Forme libre : forme 94">
                    <a:extLst>
                      <a:ext uri="{FF2B5EF4-FFF2-40B4-BE49-F238E27FC236}">
                        <a16:creationId xmlns:a16="http://schemas.microsoft.com/office/drawing/2014/main" id="{8E1329ED-518B-D610-FEE6-41C08B75FE07}"/>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0" name="Forme libre : forme 95">
                    <a:extLst>
                      <a:ext uri="{FF2B5EF4-FFF2-40B4-BE49-F238E27FC236}">
                        <a16:creationId xmlns:a16="http://schemas.microsoft.com/office/drawing/2014/main" id="{BEA47A3A-2C6D-8B11-2FCB-5461B4D27F11}"/>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1" name="Forme libre : forme 96">
                    <a:extLst>
                      <a:ext uri="{FF2B5EF4-FFF2-40B4-BE49-F238E27FC236}">
                        <a16:creationId xmlns:a16="http://schemas.microsoft.com/office/drawing/2014/main" id="{711B84E9-5CD5-19BE-F6FD-3B5A8274A26C}"/>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3" name="Graphique 3">
                  <a:extLst>
                    <a:ext uri="{FF2B5EF4-FFF2-40B4-BE49-F238E27FC236}">
                      <a16:creationId xmlns:a16="http://schemas.microsoft.com/office/drawing/2014/main" id="{F1EB0864-6756-EF9F-3DE0-539498CA455C}"/>
                    </a:ext>
                  </a:extLst>
                </p:cNvPr>
                <p:cNvGrpSpPr/>
                <p:nvPr/>
              </p:nvGrpSpPr>
              <p:grpSpPr>
                <a:xfrm>
                  <a:off x="2131599" y="2489850"/>
                  <a:ext cx="369935" cy="369935"/>
                  <a:chOff x="2131599" y="2489850"/>
                  <a:chExt cx="369935" cy="369935"/>
                </a:xfrm>
                <a:solidFill>
                  <a:srgbClr val="000000"/>
                </a:solidFill>
              </p:grpSpPr>
              <p:sp>
                <p:nvSpPr>
                  <p:cNvPr id="46" name="Forme libre : forme 98">
                    <a:extLst>
                      <a:ext uri="{FF2B5EF4-FFF2-40B4-BE49-F238E27FC236}">
                        <a16:creationId xmlns:a16="http://schemas.microsoft.com/office/drawing/2014/main" id="{E2A73E98-02FA-49D9-F0D2-0D34B82220B1}"/>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99">
                    <a:extLst>
                      <a:ext uri="{FF2B5EF4-FFF2-40B4-BE49-F238E27FC236}">
                        <a16:creationId xmlns:a16="http://schemas.microsoft.com/office/drawing/2014/main" id="{C0FF6CE5-09E9-28CA-3536-B4958DC212FC}"/>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8" name="Forme libre : forme 100">
                    <a:extLst>
                      <a:ext uri="{FF2B5EF4-FFF2-40B4-BE49-F238E27FC236}">
                        <a16:creationId xmlns:a16="http://schemas.microsoft.com/office/drawing/2014/main" id="{9C6EE0C6-E965-DFCD-F7ED-A4D26115DF7F}"/>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4" name="Graphique 3">
                  <a:extLst>
                    <a:ext uri="{FF2B5EF4-FFF2-40B4-BE49-F238E27FC236}">
                      <a16:creationId xmlns:a16="http://schemas.microsoft.com/office/drawing/2014/main" id="{2F347F8B-A5A0-5949-0B25-0E2CAA741676}"/>
                    </a:ext>
                  </a:extLst>
                </p:cNvPr>
                <p:cNvGrpSpPr/>
                <p:nvPr/>
              </p:nvGrpSpPr>
              <p:grpSpPr>
                <a:xfrm>
                  <a:off x="2397018" y="2496726"/>
                  <a:ext cx="369935" cy="369935"/>
                  <a:chOff x="2397018" y="2496726"/>
                  <a:chExt cx="369935" cy="369935"/>
                </a:xfrm>
                <a:solidFill>
                  <a:srgbClr val="000000"/>
                </a:solidFill>
              </p:grpSpPr>
              <p:sp>
                <p:nvSpPr>
                  <p:cNvPr id="43" name="Forme libre : forme 102">
                    <a:extLst>
                      <a:ext uri="{FF2B5EF4-FFF2-40B4-BE49-F238E27FC236}">
                        <a16:creationId xmlns:a16="http://schemas.microsoft.com/office/drawing/2014/main" id="{FB3840A0-D0E0-F908-964B-68C7358DD2DE}"/>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4" name="Forme libre : forme 103">
                    <a:extLst>
                      <a:ext uri="{FF2B5EF4-FFF2-40B4-BE49-F238E27FC236}">
                        <a16:creationId xmlns:a16="http://schemas.microsoft.com/office/drawing/2014/main" id="{F7D3404C-F0D3-CABB-D7DF-D2AE6A89CAB1}"/>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5" name="Forme libre : forme 104">
                    <a:extLst>
                      <a:ext uri="{FF2B5EF4-FFF2-40B4-BE49-F238E27FC236}">
                        <a16:creationId xmlns:a16="http://schemas.microsoft.com/office/drawing/2014/main" id="{B2283D33-F6F0-3CBA-27B3-306AE0B0CC13}"/>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5" name="Graphique 3">
                  <a:extLst>
                    <a:ext uri="{FF2B5EF4-FFF2-40B4-BE49-F238E27FC236}">
                      <a16:creationId xmlns:a16="http://schemas.microsoft.com/office/drawing/2014/main" id="{5BE41FB6-8B75-B4D8-B67A-82F3E298BD32}"/>
                    </a:ext>
                  </a:extLst>
                </p:cNvPr>
                <p:cNvGrpSpPr/>
                <p:nvPr/>
              </p:nvGrpSpPr>
              <p:grpSpPr>
                <a:xfrm>
                  <a:off x="2101344" y="2260187"/>
                  <a:ext cx="369935" cy="371310"/>
                  <a:chOff x="2101344" y="2260187"/>
                  <a:chExt cx="369935" cy="371310"/>
                </a:xfrm>
                <a:solidFill>
                  <a:srgbClr val="000000"/>
                </a:solidFill>
              </p:grpSpPr>
              <p:sp>
                <p:nvSpPr>
                  <p:cNvPr id="40" name="Forme libre : forme 106">
                    <a:extLst>
                      <a:ext uri="{FF2B5EF4-FFF2-40B4-BE49-F238E27FC236}">
                        <a16:creationId xmlns:a16="http://schemas.microsoft.com/office/drawing/2014/main" id="{CBE9904C-C36C-1284-8814-14F337284DAC}"/>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1" name="Forme libre : forme 107">
                    <a:extLst>
                      <a:ext uri="{FF2B5EF4-FFF2-40B4-BE49-F238E27FC236}">
                        <a16:creationId xmlns:a16="http://schemas.microsoft.com/office/drawing/2014/main" id="{060664FF-85D7-230A-76E5-231030709B58}"/>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2" name="Forme libre : forme 108">
                    <a:extLst>
                      <a:ext uri="{FF2B5EF4-FFF2-40B4-BE49-F238E27FC236}">
                        <a16:creationId xmlns:a16="http://schemas.microsoft.com/office/drawing/2014/main" id="{534BBD12-9843-6A59-F867-EE796630D8AF}"/>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6" name="Graphique 3">
                  <a:extLst>
                    <a:ext uri="{FF2B5EF4-FFF2-40B4-BE49-F238E27FC236}">
                      <a16:creationId xmlns:a16="http://schemas.microsoft.com/office/drawing/2014/main" id="{AB7A9DC8-B72B-7006-F97D-1DE717B70C06}"/>
                    </a:ext>
                  </a:extLst>
                </p:cNvPr>
                <p:cNvGrpSpPr/>
                <p:nvPr/>
              </p:nvGrpSpPr>
              <p:grpSpPr>
                <a:xfrm>
                  <a:off x="1879933" y="2482974"/>
                  <a:ext cx="369935" cy="369935"/>
                  <a:chOff x="1879933" y="2482974"/>
                  <a:chExt cx="369935" cy="369935"/>
                </a:xfrm>
                <a:solidFill>
                  <a:srgbClr val="000000"/>
                </a:solidFill>
              </p:grpSpPr>
              <p:sp>
                <p:nvSpPr>
                  <p:cNvPr id="37" name="Forme libre : forme 110">
                    <a:extLst>
                      <a:ext uri="{FF2B5EF4-FFF2-40B4-BE49-F238E27FC236}">
                        <a16:creationId xmlns:a16="http://schemas.microsoft.com/office/drawing/2014/main" id="{50F9AC12-C47C-DC2F-3211-FB3B3AAD54EE}"/>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8" name="Forme libre : forme 111">
                    <a:extLst>
                      <a:ext uri="{FF2B5EF4-FFF2-40B4-BE49-F238E27FC236}">
                        <a16:creationId xmlns:a16="http://schemas.microsoft.com/office/drawing/2014/main" id="{C508F95C-E163-418F-BBBA-0DF20F9268AE}"/>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9" name="Forme libre : forme 112">
                    <a:extLst>
                      <a:ext uri="{FF2B5EF4-FFF2-40B4-BE49-F238E27FC236}">
                        <a16:creationId xmlns:a16="http://schemas.microsoft.com/office/drawing/2014/main" id="{D3EB37B2-DA21-3D7E-F5CC-CA6B5809A1C3}"/>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8" name="Groupe 7">
              <a:extLst>
                <a:ext uri="{FF2B5EF4-FFF2-40B4-BE49-F238E27FC236}">
                  <a16:creationId xmlns:a16="http://schemas.microsoft.com/office/drawing/2014/main" id="{35155D56-D81F-1168-CF47-E98FAEB9C327}"/>
                </a:ext>
              </a:extLst>
            </p:cNvPr>
            <p:cNvGrpSpPr/>
            <p:nvPr/>
          </p:nvGrpSpPr>
          <p:grpSpPr>
            <a:xfrm>
              <a:off x="776869" y="2084659"/>
              <a:ext cx="1736908" cy="1658703"/>
              <a:chOff x="833387" y="3000058"/>
              <a:chExt cx="1736908" cy="1658703"/>
            </a:xfrm>
          </p:grpSpPr>
          <p:pic>
            <p:nvPicPr>
              <p:cNvPr id="9" name="Graphique 8">
                <a:extLst>
                  <a:ext uri="{FF2B5EF4-FFF2-40B4-BE49-F238E27FC236}">
                    <a16:creationId xmlns:a16="http://schemas.microsoft.com/office/drawing/2014/main" id="{796E6AC6-8E9D-8737-55E3-F8F0EC0741D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23027" b="729"/>
              <a:stretch/>
            </p:blipFill>
            <p:spPr>
              <a:xfrm>
                <a:off x="834763" y="4323980"/>
                <a:ext cx="862265" cy="332342"/>
              </a:xfrm>
              <a:prstGeom prst="rect">
                <a:avLst/>
              </a:prstGeom>
            </p:spPr>
          </p:pic>
          <p:cxnSp>
            <p:nvCxnSpPr>
              <p:cNvPr id="10" name="Connecteur droit 9">
                <a:extLst>
                  <a:ext uri="{FF2B5EF4-FFF2-40B4-BE49-F238E27FC236}">
                    <a16:creationId xmlns:a16="http://schemas.microsoft.com/office/drawing/2014/main" id="{0B723635-D4EB-969A-6004-E136A9B69C21}"/>
                  </a:ext>
                </a:extLst>
              </p:cNvPr>
              <p:cNvCxnSpPr/>
              <p:nvPr/>
            </p:nvCxnSpPr>
            <p:spPr>
              <a:xfrm>
                <a:off x="834763" y="4208686"/>
                <a:ext cx="1048651"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1" name="Graphique 3">
                <a:extLst>
                  <a:ext uri="{FF2B5EF4-FFF2-40B4-BE49-F238E27FC236}">
                    <a16:creationId xmlns:a16="http://schemas.microsoft.com/office/drawing/2014/main" id="{8835F110-62CB-52CE-CF0D-6151E56F1F9A}"/>
                  </a:ext>
                </a:extLst>
              </p:cNvPr>
              <p:cNvGrpSpPr/>
              <p:nvPr/>
            </p:nvGrpSpPr>
            <p:grpSpPr>
              <a:xfrm>
                <a:off x="833387" y="3000058"/>
                <a:ext cx="1736908" cy="1134560"/>
                <a:chOff x="833387" y="3000058"/>
                <a:chExt cx="1736908" cy="1134560"/>
              </a:xfrm>
              <a:solidFill>
                <a:srgbClr val="000000"/>
              </a:solidFill>
            </p:grpSpPr>
            <p:sp>
              <p:nvSpPr>
                <p:cNvPr id="13" name="Forme libre : forme 75">
                  <a:extLst>
                    <a:ext uri="{FF2B5EF4-FFF2-40B4-BE49-F238E27FC236}">
                      <a16:creationId xmlns:a16="http://schemas.microsoft.com/office/drawing/2014/main" id="{CC56CFA4-225E-C699-A384-7AFF631F8B8E}"/>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4" name="Forme libre : forme 76">
                  <a:extLst>
                    <a:ext uri="{FF2B5EF4-FFF2-40B4-BE49-F238E27FC236}">
                      <a16:creationId xmlns:a16="http://schemas.microsoft.com/office/drawing/2014/main" id="{1AAB0C50-583A-36DD-02B7-09F92EEA0BC8}"/>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15" name="Forme libre : forme 77">
                  <a:extLst>
                    <a:ext uri="{FF2B5EF4-FFF2-40B4-BE49-F238E27FC236}">
                      <a16:creationId xmlns:a16="http://schemas.microsoft.com/office/drawing/2014/main" id="{E668FB24-32CC-20E2-C9D6-DA0796725EEC}"/>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16" name="Forme libre : forme 78">
                  <a:extLst>
                    <a:ext uri="{FF2B5EF4-FFF2-40B4-BE49-F238E27FC236}">
                      <a16:creationId xmlns:a16="http://schemas.microsoft.com/office/drawing/2014/main" id="{7D614D6F-6E19-9593-7409-7CEBBE045BC4}"/>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17" name="Forme libre : forme 79">
                  <a:extLst>
                    <a:ext uri="{FF2B5EF4-FFF2-40B4-BE49-F238E27FC236}">
                      <a16:creationId xmlns:a16="http://schemas.microsoft.com/office/drawing/2014/main" id="{67AB7D08-0408-1437-2217-9DBC33A970D4}"/>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18" name="Forme libre : forme 80">
                  <a:extLst>
                    <a:ext uri="{FF2B5EF4-FFF2-40B4-BE49-F238E27FC236}">
                      <a16:creationId xmlns:a16="http://schemas.microsoft.com/office/drawing/2014/main" id="{2F82B1D2-6951-7B04-D249-8B0118058927}"/>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19" name="Forme libre : forme 81">
                  <a:extLst>
                    <a:ext uri="{FF2B5EF4-FFF2-40B4-BE49-F238E27FC236}">
                      <a16:creationId xmlns:a16="http://schemas.microsoft.com/office/drawing/2014/main" id="{1AE9666F-9AF2-CAF0-B600-25FABDE0F243}"/>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20" name="Forme libre : forme 82">
                  <a:extLst>
                    <a:ext uri="{FF2B5EF4-FFF2-40B4-BE49-F238E27FC236}">
                      <a16:creationId xmlns:a16="http://schemas.microsoft.com/office/drawing/2014/main" id="{C77B9BCD-47CC-32F9-9DAD-91A00E17DBB2}"/>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1" name="Forme libre : forme 83">
                  <a:extLst>
                    <a:ext uri="{FF2B5EF4-FFF2-40B4-BE49-F238E27FC236}">
                      <a16:creationId xmlns:a16="http://schemas.microsoft.com/office/drawing/2014/main" id="{466532D9-7604-A621-A455-1865D702089E}"/>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22" name="Forme libre : forme 84">
                  <a:extLst>
                    <a:ext uri="{FF2B5EF4-FFF2-40B4-BE49-F238E27FC236}">
                      <a16:creationId xmlns:a16="http://schemas.microsoft.com/office/drawing/2014/main" id="{8698F0CD-F184-E282-AE0C-9BD71A6F8725}"/>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3" name="Forme libre : forme 85">
                  <a:extLst>
                    <a:ext uri="{FF2B5EF4-FFF2-40B4-BE49-F238E27FC236}">
                      <a16:creationId xmlns:a16="http://schemas.microsoft.com/office/drawing/2014/main" id="{41AF6B24-142B-7EC0-4B39-217F1DEA59A1}"/>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4" name="Forme libre : forme 86">
                  <a:extLst>
                    <a:ext uri="{FF2B5EF4-FFF2-40B4-BE49-F238E27FC236}">
                      <a16:creationId xmlns:a16="http://schemas.microsoft.com/office/drawing/2014/main" id="{E420C4F2-306F-B201-DC32-C4BEE2D7E52C}"/>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25" name="Forme libre : forme 87">
                  <a:extLst>
                    <a:ext uri="{FF2B5EF4-FFF2-40B4-BE49-F238E27FC236}">
                      <a16:creationId xmlns:a16="http://schemas.microsoft.com/office/drawing/2014/main" id="{BE64F573-B01E-1EFB-B1DE-AD286D270239}"/>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26" name="Forme libre : forme 88">
                  <a:extLst>
                    <a:ext uri="{FF2B5EF4-FFF2-40B4-BE49-F238E27FC236}">
                      <a16:creationId xmlns:a16="http://schemas.microsoft.com/office/drawing/2014/main" id="{3B750F8C-2DEA-B8A5-0E7E-B176E3605445}"/>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7" name="Forme libre : forme 89">
                  <a:extLst>
                    <a:ext uri="{FF2B5EF4-FFF2-40B4-BE49-F238E27FC236}">
                      <a16:creationId xmlns:a16="http://schemas.microsoft.com/office/drawing/2014/main" id="{5FFF0853-91AF-7B06-FE97-E9F867C504C3}"/>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8" name="Forme libre : forme 90">
                  <a:extLst>
                    <a:ext uri="{FF2B5EF4-FFF2-40B4-BE49-F238E27FC236}">
                      <a16:creationId xmlns:a16="http://schemas.microsoft.com/office/drawing/2014/main" id="{78B6C99F-AB23-2E8B-A680-F746D7F03E51}"/>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9" name="Forme libre : forme 91">
                  <a:extLst>
                    <a:ext uri="{FF2B5EF4-FFF2-40B4-BE49-F238E27FC236}">
                      <a16:creationId xmlns:a16="http://schemas.microsoft.com/office/drawing/2014/main" id="{0E9BB208-9D66-F3B6-8068-2D96A4CA43B5}"/>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12" name="Graphique 11">
                <a:extLst>
                  <a:ext uri="{FF2B5EF4-FFF2-40B4-BE49-F238E27FC236}">
                    <a16:creationId xmlns:a16="http://schemas.microsoft.com/office/drawing/2014/main" id="{BB4B3562-4997-47A6-AF42-1280F7C1E6C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4046"/>
              <a:stretch/>
            </p:blipFill>
            <p:spPr>
              <a:xfrm>
                <a:off x="1727970" y="4323980"/>
                <a:ext cx="290738" cy="334781"/>
              </a:xfrm>
              <a:prstGeom prst="rect">
                <a:avLst/>
              </a:prstGeom>
            </p:spPr>
          </p:pic>
        </p:grpSp>
      </p:grpSp>
      <p:sp>
        <p:nvSpPr>
          <p:cNvPr id="54" name="Espace réservé du texte 53">
            <a:extLst>
              <a:ext uri="{FF2B5EF4-FFF2-40B4-BE49-F238E27FC236}">
                <a16:creationId xmlns:a16="http://schemas.microsoft.com/office/drawing/2014/main" id="{520F96FD-ED59-BD80-5E6F-14A83D25F34B}"/>
              </a:ext>
            </a:extLst>
          </p:cNvPr>
          <p:cNvSpPr>
            <a:spLocks noGrp="1"/>
          </p:cNvSpPr>
          <p:nvPr>
            <p:ph type="body" sz="quarter" idx="12"/>
          </p:nvPr>
        </p:nvSpPr>
        <p:spPr>
          <a:xfrm>
            <a:off x="838200" y="1243013"/>
            <a:ext cx="9305925" cy="4429125"/>
          </a:xfrm>
        </p:spPr>
        <p:txBody>
          <a:bodyPr/>
          <a:lstStyle>
            <a:lvl1pPr marL="0" indent="0">
              <a:buNone/>
              <a:defRPr b="1">
                <a:latin typeface="Source Sans Pro" panose="020B0503030403020204" pitchFamily="34" charset="0"/>
                <a:ea typeface="Source Sans Pro" panose="020B0503030403020204" pitchFamily="34" charset="0"/>
              </a:defRPr>
            </a:lvl1pPr>
            <a:lvl2pPr marL="0" indent="0">
              <a:buNone/>
              <a:defRPr sz="2000">
                <a:highlight>
                  <a:srgbClr val="FFCA00"/>
                </a:highlight>
                <a:latin typeface="Source Sans Pro" panose="020B0503030403020204" pitchFamily="34" charset="0"/>
                <a:ea typeface="Source Sans Pro" panose="020B0503030403020204" pitchFamily="34" charset="0"/>
              </a:defRPr>
            </a:lvl2pPr>
            <a:lvl3pPr marL="914400" indent="0">
              <a:buNone/>
              <a:defRPr/>
            </a:lvl3pPr>
            <a:lvl4pPr marL="1371600" indent="0">
              <a:buNone/>
              <a:defRPr/>
            </a:lvl4pPr>
            <a:lvl5pPr marL="18288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llipse 4">
            <a:extLst>
              <a:ext uri="{FF2B5EF4-FFF2-40B4-BE49-F238E27FC236}">
                <a16:creationId xmlns:a16="http://schemas.microsoft.com/office/drawing/2014/main" id="{AC244572-800A-88DD-7507-410CA8FC9645}"/>
              </a:ext>
            </a:extLst>
          </p:cNvPr>
          <p:cNvSpPr/>
          <p:nvPr userDrawn="1"/>
        </p:nvSpPr>
        <p:spPr>
          <a:xfrm>
            <a:off x="11098130" y="102474"/>
            <a:ext cx="1039977" cy="1039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
        <p:nvSpPr>
          <p:cNvPr id="53" name="Espace réservé du texte 4">
            <a:extLst>
              <a:ext uri="{FF2B5EF4-FFF2-40B4-BE49-F238E27FC236}">
                <a16:creationId xmlns:a16="http://schemas.microsoft.com/office/drawing/2014/main" id="{0A09F512-89E0-1D27-5D06-B6AFA5C87250}"/>
              </a:ext>
            </a:extLst>
          </p:cNvPr>
          <p:cNvSpPr>
            <a:spLocks noGrp="1"/>
          </p:cNvSpPr>
          <p:nvPr>
            <p:ph type="body" sz="quarter" idx="14" hasCustomPrompt="1"/>
          </p:nvPr>
        </p:nvSpPr>
        <p:spPr>
          <a:xfrm>
            <a:off x="11283180" y="519698"/>
            <a:ext cx="643963" cy="619919"/>
          </a:xfrm>
        </p:spPr>
        <p:txBody>
          <a:bodyPr anchor="t">
            <a:noAutofit/>
          </a:bodyPr>
          <a:lstStyle>
            <a:lvl1pPr marL="0" indent="0" algn="ctr">
              <a:lnSpc>
                <a:spcPts val="3000"/>
              </a:lnSpc>
              <a:buNone/>
              <a:defRPr sz="7200" b="1">
                <a:latin typeface="Source Sans Pro" panose="020B0503030403020204" pitchFamily="34" charset="0"/>
              </a:defRPr>
            </a:lvl1pPr>
          </a:lstStyle>
          <a:p>
            <a:pPr lvl="0"/>
            <a:r>
              <a:rPr lang="fr-FR"/>
              <a:t>1</a:t>
            </a:r>
          </a:p>
        </p:txBody>
      </p:sp>
      <p:sp>
        <p:nvSpPr>
          <p:cNvPr id="55" name="Ellipse 54">
            <a:extLst>
              <a:ext uri="{FF2B5EF4-FFF2-40B4-BE49-F238E27FC236}">
                <a16:creationId xmlns:a16="http://schemas.microsoft.com/office/drawing/2014/main" id="{F1767197-EEB7-A2AB-44EF-4DAC275B6210}"/>
              </a:ext>
            </a:extLst>
          </p:cNvPr>
          <p:cNvSpPr/>
          <p:nvPr userDrawn="1"/>
        </p:nvSpPr>
        <p:spPr>
          <a:xfrm>
            <a:off x="11068158" y="52413"/>
            <a:ext cx="1039977" cy="103997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Tree>
    <p:extLst>
      <p:ext uri="{BB962C8B-B14F-4D97-AF65-F5344CB8AC3E}">
        <p14:creationId xmlns:p14="http://schemas.microsoft.com/office/powerpoint/2010/main" val="3673901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704F34-16FB-4A6F-9BA1-B5B2CD3709C7}"/>
              </a:ext>
            </a:extLst>
          </p:cNvPr>
          <p:cNvSpPr/>
          <p:nvPr userDrawn="1"/>
        </p:nvSpPr>
        <p:spPr>
          <a:xfrm>
            <a:off x="-55140" y="0"/>
            <a:ext cx="12247140" cy="6858000"/>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Ellipse 18">
            <a:extLst>
              <a:ext uri="{FF2B5EF4-FFF2-40B4-BE49-F238E27FC236}">
                <a16:creationId xmlns:a16="http://schemas.microsoft.com/office/drawing/2014/main" id="{B5F82177-EFEF-49EC-872C-AAB547CD5E73}"/>
              </a:ext>
            </a:extLst>
          </p:cNvPr>
          <p:cNvSpPr/>
          <p:nvPr userDrawn="1"/>
        </p:nvSpPr>
        <p:spPr>
          <a:xfrm>
            <a:off x="-829999" y="-786886"/>
            <a:ext cx="4829244" cy="48292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
        <p:nvSpPr>
          <p:cNvPr id="20" name="Espace réservé du texte 19">
            <a:extLst>
              <a:ext uri="{FF2B5EF4-FFF2-40B4-BE49-F238E27FC236}">
                <a16:creationId xmlns:a16="http://schemas.microsoft.com/office/drawing/2014/main" id="{199F6AF5-33F7-4AF9-8713-313845EE0759}"/>
              </a:ext>
            </a:extLst>
          </p:cNvPr>
          <p:cNvSpPr>
            <a:spLocks noGrp="1"/>
          </p:cNvSpPr>
          <p:nvPr>
            <p:ph type="body" sz="quarter" idx="13"/>
          </p:nvPr>
        </p:nvSpPr>
        <p:spPr>
          <a:xfrm>
            <a:off x="4983887" y="3194811"/>
            <a:ext cx="5831550" cy="2197100"/>
          </a:xfrm>
        </p:spPr>
        <p:txBody>
          <a:bodyPr lIns="0" tIns="0" rIns="0" bIns="0">
            <a:normAutofit/>
          </a:bodyPr>
          <a:lstStyle>
            <a:lvl1pPr marL="0" indent="0">
              <a:buNone/>
              <a:defRPr sz="2000">
                <a:solidFill>
                  <a:schemeClr val="tx1"/>
                </a:solidFill>
                <a:latin typeface="Source Sans Pro" panose="020B0503030403020204" pitchFamily="34" charset="0"/>
              </a:defRPr>
            </a:lvl1pPr>
          </a:lstStyle>
          <a:p>
            <a:pPr lvl="0"/>
            <a:r>
              <a:rPr lang="fr-FR"/>
              <a:t>Cliquez pour modifier les styles du texte du masque</a:t>
            </a:r>
          </a:p>
        </p:txBody>
      </p:sp>
      <p:sp>
        <p:nvSpPr>
          <p:cNvPr id="2" name="Titre 1">
            <a:extLst>
              <a:ext uri="{FF2B5EF4-FFF2-40B4-BE49-F238E27FC236}">
                <a16:creationId xmlns:a16="http://schemas.microsoft.com/office/drawing/2014/main" id="{7DB82421-DEDE-40F7-855D-050F170FC764}"/>
              </a:ext>
            </a:extLst>
          </p:cNvPr>
          <p:cNvSpPr>
            <a:spLocks noGrp="1"/>
          </p:cNvSpPr>
          <p:nvPr>
            <p:ph type="title"/>
          </p:nvPr>
        </p:nvSpPr>
        <p:spPr>
          <a:xfrm>
            <a:off x="4983099" y="1270059"/>
            <a:ext cx="5831550" cy="1716437"/>
          </a:xfrm>
        </p:spPr>
        <p:txBody>
          <a:bodyPr lIns="0" tIns="0" rIns="0" bIns="0" anchor="b">
            <a:noAutofit/>
          </a:bodyPr>
          <a:lstStyle>
            <a:lvl1pPr>
              <a:defRPr sz="4800" b="1">
                <a:solidFill>
                  <a:schemeClr val="tx1"/>
                </a:solidFill>
                <a:latin typeface="Source Sans Pro" panose="020B0503030403020204" pitchFamily="34" charset="0"/>
              </a:defRPr>
            </a:lvl1pPr>
          </a:lstStyle>
          <a:p>
            <a:r>
              <a:rPr lang="fr-FR"/>
              <a:t>Modifiez le style du titre</a:t>
            </a:r>
          </a:p>
        </p:txBody>
      </p:sp>
      <p:sp>
        <p:nvSpPr>
          <p:cNvPr id="3" name="Espace réservé de la date 2">
            <a:extLst>
              <a:ext uri="{FF2B5EF4-FFF2-40B4-BE49-F238E27FC236}">
                <a16:creationId xmlns:a16="http://schemas.microsoft.com/office/drawing/2014/main" id="{0682D083-4007-47F3-8F61-79EBD178471C}"/>
              </a:ext>
            </a:extLst>
          </p:cNvPr>
          <p:cNvSpPr>
            <a:spLocks noGrp="1"/>
          </p:cNvSpPr>
          <p:nvPr>
            <p:ph type="dt" sz="half" idx="10"/>
          </p:nvPr>
        </p:nvSpPr>
        <p:spPr>
          <a:xfrm>
            <a:off x="705458" y="6356350"/>
            <a:ext cx="839227" cy="365125"/>
          </a:xfrm>
        </p:spPr>
        <p:txBody>
          <a:bodyPr/>
          <a:lstStyle>
            <a:lvl1pPr>
              <a:defRPr sz="1000">
                <a:solidFill>
                  <a:schemeClr val="tx1"/>
                </a:solidFill>
                <a:latin typeface="Source Sans Pro" panose="020B0503030403020204" pitchFamily="34" charset="0"/>
              </a:defRPr>
            </a:lvl1pPr>
          </a:lstStyle>
          <a:p>
            <a:fld id="{9A597CF0-3AE6-4095-BA12-D51C53E79AB5}" type="datetime1">
              <a:rPr lang="en-GB" smtClean="0"/>
              <a:pPr/>
              <a:t>16/11/2022</a:t>
            </a:fld>
            <a:endParaRPr lang="en-GB"/>
          </a:p>
        </p:txBody>
      </p:sp>
      <p:sp>
        <p:nvSpPr>
          <p:cNvPr id="4" name="Espace réservé du pied de page 3">
            <a:extLst>
              <a:ext uri="{FF2B5EF4-FFF2-40B4-BE49-F238E27FC236}">
                <a16:creationId xmlns:a16="http://schemas.microsoft.com/office/drawing/2014/main" id="{20B5BAA8-6F08-4318-A69F-9125694AC194}"/>
              </a:ext>
            </a:extLst>
          </p:cNvPr>
          <p:cNvSpPr>
            <a:spLocks noGrp="1"/>
          </p:cNvSpPr>
          <p:nvPr>
            <p:ph type="ftr" sz="quarter" idx="11"/>
          </p:nvPr>
        </p:nvSpPr>
        <p:spPr>
          <a:xfrm>
            <a:off x="4759073" y="6356350"/>
            <a:ext cx="6133681" cy="365125"/>
          </a:xfrm>
        </p:spPr>
        <p:txBody>
          <a:bodyPr/>
          <a:lstStyle>
            <a:lvl1pPr algn="r">
              <a:defRPr>
                <a:solidFill>
                  <a:schemeClr val="tx1"/>
                </a:solidFill>
                <a:latin typeface="Source Sans Pro" panose="020B0503030403020204" pitchFamily="34" charset="0"/>
              </a:defRPr>
            </a:lvl1pPr>
          </a:lstStyle>
          <a:p>
            <a:endParaRPr lang="en-GB"/>
          </a:p>
        </p:txBody>
      </p:sp>
      <p:sp>
        <p:nvSpPr>
          <p:cNvPr id="27" name="Rectangle 26">
            <a:extLst>
              <a:ext uri="{FF2B5EF4-FFF2-40B4-BE49-F238E27FC236}">
                <a16:creationId xmlns:a16="http://schemas.microsoft.com/office/drawing/2014/main" id="{C7E046C8-6FDD-43C9-91E4-B329575DE708}"/>
              </a:ext>
            </a:extLst>
          </p:cNvPr>
          <p:cNvSpPr/>
          <p:nvPr userDrawn="1"/>
        </p:nvSpPr>
        <p:spPr>
          <a:xfrm>
            <a:off x="127804" y="6318825"/>
            <a:ext cx="394710" cy="539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0CCD445D-2A65-4640-BA91-F3E331090BD3}"/>
              </a:ext>
            </a:extLst>
          </p:cNvPr>
          <p:cNvSpPr>
            <a:spLocks noGrp="1"/>
          </p:cNvSpPr>
          <p:nvPr>
            <p:ph type="sldNum" sz="quarter" idx="12"/>
          </p:nvPr>
        </p:nvSpPr>
        <p:spPr>
          <a:xfrm>
            <a:off x="143117" y="6356350"/>
            <a:ext cx="379398" cy="365125"/>
          </a:xfrm>
        </p:spPr>
        <p:txBody>
          <a:bodyPr/>
          <a:lstStyle>
            <a:lvl1pPr algn="ctr">
              <a:defRPr sz="1000">
                <a:solidFill>
                  <a:srgbClr val="FFFFFF"/>
                </a:solidFill>
                <a:latin typeface="Source Sans Pro" panose="020B0503030403020204" pitchFamily="34" charset="0"/>
              </a:defRPr>
            </a:lvl1pPr>
          </a:lstStyle>
          <a:p>
            <a:fld id="{DED457E1-C03A-514C-93B6-2CB6674E8CD0}" type="slidenum">
              <a:rPr lang="en-GB" smtClean="0"/>
              <a:pPr/>
              <a:t>‹N°›</a:t>
            </a:fld>
            <a:endParaRPr lang="en-GB"/>
          </a:p>
        </p:txBody>
      </p:sp>
      <p:sp>
        <p:nvSpPr>
          <p:cNvPr id="33" name="Espace réservé du texte 4">
            <a:extLst>
              <a:ext uri="{FF2B5EF4-FFF2-40B4-BE49-F238E27FC236}">
                <a16:creationId xmlns:a16="http://schemas.microsoft.com/office/drawing/2014/main" id="{2B7DFAF5-FA5D-4CA5-8F2B-5C9BFBD5C4D8}"/>
              </a:ext>
            </a:extLst>
          </p:cNvPr>
          <p:cNvSpPr>
            <a:spLocks noGrp="1"/>
          </p:cNvSpPr>
          <p:nvPr>
            <p:ph type="body" sz="quarter" idx="14" hasCustomPrompt="1"/>
          </p:nvPr>
        </p:nvSpPr>
        <p:spPr>
          <a:xfrm>
            <a:off x="263584" y="443604"/>
            <a:ext cx="2990311" cy="2878659"/>
          </a:xfrm>
        </p:spPr>
        <p:txBody>
          <a:bodyPr anchor="t">
            <a:noAutofit/>
          </a:bodyPr>
          <a:lstStyle>
            <a:lvl1pPr marL="0" indent="0" algn="ctr">
              <a:lnSpc>
                <a:spcPts val="25000"/>
              </a:lnSpc>
              <a:buNone/>
              <a:defRPr sz="25000" b="1">
                <a:latin typeface="Source Sans Pro" panose="020B0503030403020204" pitchFamily="34" charset="0"/>
              </a:defRPr>
            </a:lvl1pPr>
          </a:lstStyle>
          <a:p>
            <a:pPr lvl="0"/>
            <a:r>
              <a:rPr lang="fr-FR"/>
              <a:t>2</a:t>
            </a:r>
          </a:p>
        </p:txBody>
      </p:sp>
      <p:cxnSp>
        <p:nvCxnSpPr>
          <p:cNvPr id="37" name="Connecteur droit 36">
            <a:extLst>
              <a:ext uri="{FF2B5EF4-FFF2-40B4-BE49-F238E27FC236}">
                <a16:creationId xmlns:a16="http://schemas.microsoft.com/office/drawing/2014/main" id="{AC4F2A36-A99B-4209-BCF1-25D48F4FD016}"/>
              </a:ext>
            </a:extLst>
          </p:cNvPr>
          <p:cNvCxnSpPr>
            <a:cxnSpLocks/>
          </p:cNvCxnSpPr>
          <p:nvPr userDrawn="1"/>
        </p:nvCxnSpPr>
        <p:spPr>
          <a:xfrm>
            <a:off x="4983099" y="3092717"/>
            <a:ext cx="583155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8" name="Ellipse 37">
            <a:extLst>
              <a:ext uri="{FF2B5EF4-FFF2-40B4-BE49-F238E27FC236}">
                <a16:creationId xmlns:a16="http://schemas.microsoft.com/office/drawing/2014/main" id="{8047C73C-9C50-41FA-A0E8-D88F9CFFF034}"/>
              </a:ext>
            </a:extLst>
          </p:cNvPr>
          <p:cNvSpPr/>
          <p:nvPr userDrawn="1"/>
        </p:nvSpPr>
        <p:spPr>
          <a:xfrm>
            <a:off x="-888345" y="-1151514"/>
            <a:ext cx="5294168" cy="529416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grpSp>
        <p:nvGrpSpPr>
          <p:cNvPr id="7" name="Groupe 6">
            <a:extLst>
              <a:ext uri="{FF2B5EF4-FFF2-40B4-BE49-F238E27FC236}">
                <a16:creationId xmlns:a16="http://schemas.microsoft.com/office/drawing/2014/main" id="{4B18A8AF-FD0D-28AE-DE47-EAA6B1280B0D}"/>
              </a:ext>
            </a:extLst>
          </p:cNvPr>
          <p:cNvGrpSpPr/>
          <p:nvPr userDrawn="1"/>
        </p:nvGrpSpPr>
        <p:grpSpPr>
          <a:xfrm>
            <a:off x="11340936" y="5911052"/>
            <a:ext cx="624604" cy="779658"/>
            <a:chOff x="776869" y="1314123"/>
            <a:chExt cx="1946125" cy="2429239"/>
          </a:xfrm>
        </p:grpSpPr>
        <p:grpSp>
          <p:nvGrpSpPr>
            <p:cNvPr id="8" name="Groupe 7">
              <a:extLst>
                <a:ext uri="{FF2B5EF4-FFF2-40B4-BE49-F238E27FC236}">
                  <a16:creationId xmlns:a16="http://schemas.microsoft.com/office/drawing/2014/main" id="{E060EA85-FFDF-E112-CA7A-D5986470929A}"/>
                </a:ext>
              </a:extLst>
            </p:cNvPr>
            <p:cNvGrpSpPr/>
            <p:nvPr/>
          </p:nvGrpSpPr>
          <p:grpSpPr>
            <a:xfrm>
              <a:off x="1518239" y="1314123"/>
              <a:ext cx="1204755" cy="1204755"/>
              <a:chOff x="1574757" y="2229522"/>
              <a:chExt cx="1204755" cy="1204755"/>
            </a:xfrm>
          </p:grpSpPr>
          <p:sp>
            <p:nvSpPr>
              <p:cNvPr id="36" name="Forme libre : forme 73">
                <a:extLst>
                  <a:ext uri="{FF2B5EF4-FFF2-40B4-BE49-F238E27FC236}">
                    <a16:creationId xmlns:a16="http://schemas.microsoft.com/office/drawing/2014/main" id="{AF6F840F-4104-D7F7-2980-6400B4D6F876}"/>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39" name="Graphique 3">
                <a:extLst>
                  <a:ext uri="{FF2B5EF4-FFF2-40B4-BE49-F238E27FC236}">
                    <a16:creationId xmlns:a16="http://schemas.microsoft.com/office/drawing/2014/main" id="{4AE71AD1-27A3-1F05-3162-6E821ACC543C}"/>
                  </a:ext>
                </a:extLst>
              </p:cNvPr>
              <p:cNvGrpSpPr/>
              <p:nvPr/>
            </p:nvGrpSpPr>
            <p:grpSpPr>
              <a:xfrm>
                <a:off x="1879933" y="2260187"/>
                <a:ext cx="887019" cy="606474"/>
                <a:chOff x="1879933" y="2260187"/>
                <a:chExt cx="887019" cy="606474"/>
              </a:xfrm>
              <a:solidFill>
                <a:srgbClr val="000000"/>
              </a:solidFill>
            </p:grpSpPr>
            <p:grpSp>
              <p:nvGrpSpPr>
                <p:cNvPr id="40" name="Graphique 3">
                  <a:extLst>
                    <a:ext uri="{FF2B5EF4-FFF2-40B4-BE49-F238E27FC236}">
                      <a16:creationId xmlns:a16="http://schemas.microsoft.com/office/drawing/2014/main" id="{894708E7-0670-94C2-32E3-872064F94389}"/>
                    </a:ext>
                  </a:extLst>
                </p:cNvPr>
                <p:cNvGrpSpPr/>
                <p:nvPr/>
              </p:nvGrpSpPr>
              <p:grpSpPr>
                <a:xfrm>
                  <a:off x="2359887" y="2260187"/>
                  <a:ext cx="369935" cy="371310"/>
                  <a:chOff x="2359887" y="2260187"/>
                  <a:chExt cx="369935" cy="371310"/>
                </a:xfrm>
                <a:solidFill>
                  <a:srgbClr val="000000"/>
                </a:solidFill>
              </p:grpSpPr>
              <p:sp>
                <p:nvSpPr>
                  <p:cNvPr id="57" name="Forme libre : forme 94">
                    <a:extLst>
                      <a:ext uri="{FF2B5EF4-FFF2-40B4-BE49-F238E27FC236}">
                        <a16:creationId xmlns:a16="http://schemas.microsoft.com/office/drawing/2014/main" id="{F393B29C-8642-D5CC-FDD3-82FD71843D6E}"/>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8" name="Forme libre : forme 95">
                    <a:extLst>
                      <a:ext uri="{FF2B5EF4-FFF2-40B4-BE49-F238E27FC236}">
                        <a16:creationId xmlns:a16="http://schemas.microsoft.com/office/drawing/2014/main" id="{2777E986-E269-DF9F-B384-4E0DA8AB19AC}"/>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9" name="Forme libre : forme 96">
                    <a:extLst>
                      <a:ext uri="{FF2B5EF4-FFF2-40B4-BE49-F238E27FC236}">
                        <a16:creationId xmlns:a16="http://schemas.microsoft.com/office/drawing/2014/main" id="{1090310C-2774-3AAB-75DF-ADA92C85C1A9}"/>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1" name="Graphique 3">
                  <a:extLst>
                    <a:ext uri="{FF2B5EF4-FFF2-40B4-BE49-F238E27FC236}">
                      <a16:creationId xmlns:a16="http://schemas.microsoft.com/office/drawing/2014/main" id="{51C7F82B-B9D5-FEF7-D36E-BCDC4C391DB4}"/>
                    </a:ext>
                  </a:extLst>
                </p:cNvPr>
                <p:cNvGrpSpPr/>
                <p:nvPr/>
              </p:nvGrpSpPr>
              <p:grpSpPr>
                <a:xfrm>
                  <a:off x="2131599" y="2489850"/>
                  <a:ext cx="369935" cy="369935"/>
                  <a:chOff x="2131599" y="2489850"/>
                  <a:chExt cx="369935" cy="369935"/>
                </a:xfrm>
                <a:solidFill>
                  <a:srgbClr val="000000"/>
                </a:solidFill>
              </p:grpSpPr>
              <p:sp>
                <p:nvSpPr>
                  <p:cNvPr id="54" name="Forme libre : forme 98">
                    <a:extLst>
                      <a:ext uri="{FF2B5EF4-FFF2-40B4-BE49-F238E27FC236}">
                        <a16:creationId xmlns:a16="http://schemas.microsoft.com/office/drawing/2014/main" id="{161BC43F-F1FF-8F73-A8E5-F5841A83EBFF}"/>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5" name="Forme libre : forme 99">
                    <a:extLst>
                      <a:ext uri="{FF2B5EF4-FFF2-40B4-BE49-F238E27FC236}">
                        <a16:creationId xmlns:a16="http://schemas.microsoft.com/office/drawing/2014/main" id="{6E93E933-A0DF-3A62-92B6-9D920CED9B31}"/>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6" name="Forme libre : forme 100">
                    <a:extLst>
                      <a:ext uri="{FF2B5EF4-FFF2-40B4-BE49-F238E27FC236}">
                        <a16:creationId xmlns:a16="http://schemas.microsoft.com/office/drawing/2014/main" id="{61918AF7-93B2-E1DA-4849-54A5AB54445A}"/>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2" name="Graphique 3">
                  <a:extLst>
                    <a:ext uri="{FF2B5EF4-FFF2-40B4-BE49-F238E27FC236}">
                      <a16:creationId xmlns:a16="http://schemas.microsoft.com/office/drawing/2014/main" id="{96DE3659-B3BD-BF7B-BB0F-25DD9E1213EB}"/>
                    </a:ext>
                  </a:extLst>
                </p:cNvPr>
                <p:cNvGrpSpPr/>
                <p:nvPr/>
              </p:nvGrpSpPr>
              <p:grpSpPr>
                <a:xfrm>
                  <a:off x="2397018" y="2496726"/>
                  <a:ext cx="369935" cy="369935"/>
                  <a:chOff x="2397018" y="2496726"/>
                  <a:chExt cx="369935" cy="369935"/>
                </a:xfrm>
                <a:solidFill>
                  <a:srgbClr val="000000"/>
                </a:solidFill>
              </p:grpSpPr>
              <p:sp>
                <p:nvSpPr>
                  <p:cNvPr id="51" name="Forme libre : forme 102">
                    <a:extLst>
                      <a:ext uri="{FF2B5EF4-FFF2-40B4-BE49-F238E27FC236}">
                        <a16:creationId xmlns:a16="http://schemas.microsoft.com/office/drawing/2014/main" id="{820A400D-79A0-624C-2DAC-287E1529DF8D}"/>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2" name="Forme libre : forme 103">
                    <a:extLst>
                      <a:ext uri="{FF2B5EF4-FFF2-40B4-BE49-F238E27FC236}">
                        <a16:creationId xmlns:a16="http://schemas.microsoft.com/office/drawing/2014/main" id="{3A4CDC1E-4C4A-51A3-619E-A15B15B91830}"/>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3" name="Forme libre : forme 104">
                    <a:extLst>
                      <a:ext uri="{FF2B5EF4-FFF2-40B4-BE49-F238E27FC236}">
                        <a16:creationId xmlns:a16="http://schemas.microsoft.com/office/drawing/2014/main" id="{5A366A37-A0F9-A19C-4619-E4C79576B565}"/>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3" name="Graphique 3">
                  <a:extLst>
                    <a:ext uri="{FF2B5EF4-FFF2-40B4-BE49-F238E27FC236}">
                      <a16:creationId xmlns:a16="http://schemas.microsoft.com/office/drawing/2014/main" id="{0470CAAC-0F39-777F-E546-D9BD9E4F8560}"/>
                    </a:ext>
                  </a:extLst>
                </p:cNvPr>
                <p:cNvGrpSpPr/>
                <p:nvPr/>
              </p:nvGrpSpPr>
              <p:grpSpPr>
                <a:xfrm>
                  <a:off x="2101344" y="2260187"/>
                  <a:ext cx="369935" cy="371310"/>
                  <a:chOff x="2101344" y="2260187"/>
                  <a:chExt cx="369935" cy="371310"/>
                </a:xfrm>
                <a:solidFill>
                  <a:srgbClr val="000000"/>
                </a:solidFill>
              </p:grpSpPr>
              <p:sp>
                <p:nvSpPr>
                  <p:cNvPr id="48" name="Forme libre : forme 106">
                    <a:extLst>
                      <a:ext uri="{FF2B5EF4-FFF2-40B4-BE49-F238E27FC236}">
                        <a16:creationId xmlns:a16="http://schemas.microsoft.com/office/drawing/2014/main" id="{2C4C620E-5893-9A00-9D68-933384A133E9}"/>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9" name="Forme libre : forme 107">
                    <a:extLst>
                      <a:ext uri="{FF2B5EF4-FFF2-40B4-BE49-F238E27FC236}">
                        <a16:creationId xmlns:a16="http://schemas.microsoft.com/office/drawing/2014/main" id="{AF489C74-92BF-FEE1-7FB3-9C77F3525033}"/>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0" name="Forme libre : forme 108">
                    <a:extLst>
                      <a:ext uri="{FF2B5EF4-FFF2-40B4-BE49-F238E27FC236}">
                        <a16:creationId xmlns:a16="http://schemas.microsoft.com/office/drawing/2014/main" id="{8E3FD38F-27BB-1F50-E585-990E422C12E7}"/>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4" name="Graphique 3">
                  <a:extLst>
                    <a:ext uri="{FF2B5EF4-FFF2-40B4-BE49-F238E27FC236}">
                      <a16:creationId xmlns:a16="http://schemas.microsoft.com/office/drawing/2014/main" id="{83A1B16B-536B-2A31-CCAC-4C6287A2B981}"/>
                    </a:ext>
                  </a:extLst>
                </p:cNvPr>
                <p:cNvGrpSpPr/>
                <p:nvPr/>
              </p:nvGrpSpPr>
              <p:grpSpPr>
                <a:xfrm>
                  <a:off x="1879933" y="2482974"/>
                  <a:ext cx="369935" cy="369935"/>
                  <a:chOff x="1879933" y="2482974"/>
                  <a:chExt cx="369935" cy="369935"/>
                </a:xfrm>
                <a:solidFill>
                  <a:srgbClr val="000000"/>
                </a:solidFill>
              </p:grpSpPr>
              <p:sp>
                <p:nvSpPr>
                  <p:cNvPr id="45" name="Forme libre : forme 110">
                    <a:extLst>
                      <a:ext uri="{FF2B5EF4-FFF2-40B4-BE49-F238E27FC236}">
                        <a16:creationId xmlns:a16="http://schemas.microsoft.com/office/drawing/2014/main" id="{6E73E27F-6E66-61E0-5179-0E619B6D9364}"/>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6" name="Forme libre : forme 111">
                    <a:extLst>
                      <a:ext uri="{FF2B5EF4-FFF2-40B4-BE49-F238E27FC236}">
                        <a16:creationId xmlns:a16="http://schemas.microsoft.com/office/drawing/2014/main" id="{D1E2ED79-D169-5B92-7EB2-EB862E54D0D2}"/>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112">
                    <a:extLst>
                      <a:ext uri="{FF2B5EF4-FFF2-40B4-BE49-F238E27FC236}">
                        <a16:creationId xmlns:a16="http://schemas.microsoft.com/office/drawing/2014/main" id="{F683C20A-628C-FAA8-664D-0C3E314D794B}"/>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9" name="Groupe 8">
              <a:extLst>
                <a:ext uri="{FF2B5EF4-FFF2-40B4-BE49-F238E27FC236}">
                  <a16:creationId xmlns:a16="http://schemas.microsoft.com/office/drawing/2014/main" id="{B03A4782-EB76-DB7F-C500-0C513D81D713}"/>
                </a:ext>
              </a:extLst>
            </p:cNvPr>
            <p:cNvGrpSpPr/>
            <p:nvPr/>
          </p:nvGrpSpPr>
          <p:grpSpPr>
            <a:xfrm>
              <a:off x="776869" y="2084659"/>
              <a:ext cx="1736908" cy="1658703"/>
              <a:chOff x="833387" y="3000058"/>
              <a:chExt cx="1736908" cy="1658703"/>
            </a:xfrm>
          </p:grpSpPr>
          <p:pic>
            <p:nvPicPr>
              <p:cNvPr id="10" name="Graphique 9">
                <a:extLst>
                  <a:ext uri="{FF2B5EF4-FFF2-40B4-BE49-F238E27FC236}">
                    <a16:creationId xmlns:a16="http://schemas.microsoft.com/office/drawing/2014/main" id="{7EB96C19-205A-32F5-0803-AA977655764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3027" b="729"/>
              <a:stretch/>
            </p:blipFill>
            <p:spPr>
              <a:xfrm>
                <a:off x="834763" y="4323980"/>
                <a:ext cx="862265" cy="332342"/>
              </a:xfrm>
              <a:prstGeom prst="rect">
                <a:avLst/>
              </a:prstGeom>
            </p:spPr>
          </p:pic>
          <p:cxnSp>
            <p:nvCxnSpPr>
              <p:cNvPr id="11" name="Connecteur droit 10">
                <a:extLst>
                  <a:ext uri="{FF2B5EF4-FFF2-40B4-BE49-F238E27FC236}">
                    <a16:creationId xmlns:a16="http://schemas.microsoft.com/office/drawing/2014/main" id="{2D062932-9040-10E4-4DDE-8F64B61CC0E0}"/>
                  </a:ext>
                </a:extLst>
              </p:cNvPr>
              <p:cNvCxnSpPr/>
              <p:nvPr/>
            </p:nvCxnSpPr>
            <p:spPr>
              <a:xfrm>
                <a:off x="834763" y="4208686"/>
                <a:ext cx="1048651"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2" name="Graphique 3">
                <a:extLst>
                  <a:ext uri="{FF2B5EF4-FFF2-40B4-BE49-F238E27FC236}">
                    <a16:creationId xmlns:a16="http://schemas.microsoft.com/office/drawing/2014/main" id="{FAA7E3F9-7BDA-1C1E-86FA-F31AF3E9C2C8}"/>
                  </a:ext>
                </a:extLst>
              </p:cNvPr>
              <p:cNvGrpSpPr/>
              <p:nvPr/>
            </p:nvGrpSpPr>
            <p:grpSpPr>
              <a:xfrm>
                <a:off x="833387" y="3000058"/>
                <a:ext cx="1736908" cy="1134560"/>
                <a:chOff x="833387" y="3000058"/>
                <a:chExt cx="1736908" cy="1134560"/>
              </a:xfrm>
              <a:solidFill>
                <a:srgbClr val="000000"/>
              </a:solidFill>
            </p:grpSpPr>
            <p:sp>
              <p:nvSpPr>
                <p:cNvPr id="14" name="Forme libre : forme 75">
                  <a:extLst>
                    <a:ext uri="{FF2B5EF4-FFF2-40B4-BE49-F238E27FC236}">
                      <a16:creationId xmlns:a16="http://schemas.microsoft.com/office/drawing/2014/main" id="{D1776EF8-CE0C-604B-4093-29A0B7D5E6FC}"/>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5" name="Forme libre : forme 76">
                  <a:extLst>
                    <a:ext uri="{FF2B5EF4-FFF2-40B4-BE49-F238E27FC236}">
                      <a16:creationId xmlns:a16="http://schemas.microsoft.com/office/drawing/2014/main" id="{9D12C0B7-8DC5-8EB4-BC42-19575427CA6C}"/>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16" name="Forme libre : forme 77">
                  <a:extLst>
                    <a:ext uri="{FF2B5EF4-FFF2-40B4-BE49-F238E27FC236}">
                      <a16:creationId xmlns:a16="http://schemas.microsoft.com/office/drawing/2014/main" id="{27EF87E8-6411-4804-E2C4-AED0A7CBA80B}"/>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17" name="Forme libre : forme 78">
                  <a:extLst>
                    <a:ext uri="{FF2B5EF4-FFF2-40B4-BE49-F238E27FC236}">
                      <a16:creationId xmlns:a16="http://schemas.microsoft.com/office/drawing/2014/main" id="{3EA51E55-5A7D-E3E3-E130-766F463D2DF4}"/>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18" name="Forme libre : forme 79">
                  <a:extLst>
                    <a:ext uri="{FF2B5EF4-FFF2-40B4-BE49-F238E27FC236}">
                      <a16:creationId xmlns:a16="http://schemas.microsoft.com/office/drawing/2014/main" id="{FFC753AB-16AF-80F4-EE60-EB97F0F7724E}"/>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21" name="Forme libre : forme 80">
                  <a:extLst>
                    <a:ext uri="{FF2B5EF4-FFF2-40B4-BE49-F238E27FC236}">
                      <a16:creationId xmlns:a16="http://schemas.microsoft.com/office/drawing/2014/main" id="{6A6E60B2-194B-A5AF-5CC3-C7372AE747B6}"/>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2" name="Forme libre : forme 81">
                  <a:extLst>
                    <a:ext uri="{FF2B5EF4-FFF2-40B4-BE49-F238E27FC236}">
                      <a16:creationId xmlns:a16="http://schemas.microsoft.com/office/drawing/2014/main" id="{80D44A10-1278-249A-0E06-4F369187AE44}"/>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23" name="Forme libre : forme 82">
                  <a:extLst>
                    <a:ext uri="{FF2B5EF4-FFF2-40B4-BE49-F238E27FC236}">
                      <a16:creationId xmlns:a16="http://schemas.microsoft.com/office/drawing/2014/main" id="{0F3528F2-3959-D476-C897-5DCE13D168D5}"/>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4" name="Forme libre : forme 83">
                  <a:extLst>
                    <a:ext uri="{FF2B5EF4-FFF2-40B4-BE49-F238E27FC236}">
                      <a16:creationId xmlns:a16="http://schemas.microsoft.com/office/drawing/2014/main" id="{6BC95A40-2D81-87D7-E208-A7EE3100D589}"/>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25" name="Forme libre : forme 84">
                  <a:extLst>
                    <a:ext uri="{FF2B5EF4-FFF2-40B4-BE49-F238E27FC236}">
                      <a16:creationId xmlns:a16="http://schemas.microsoft.com/office/drawing/2014/main" id="{C7C52127-827E-7819-67E9-B40225331DEB}"/>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6" name="Forme libre : forme 85">
                  <a:extLst>
                    <a:ext uri="{FF2B5EF4-FFF2-40B4-BE49-F238E27FC236}">
                      <a16:creationId xmlns:a16="http://schemas.microsoft.com/office/drawing/2014/main" id="{282AFA31-D6D5-2DE5-20FD-CC576A0C6885}"/>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8" name="Forme libre : forme 86">
                  <a:extLst>
                    <a:ext uri="{FF2B5EF4-FFF2-40B4-BE49-F238E27FC236}">
                      <a16:creationId xmlns:a16="http://schemas.microsoft.com/office/drawing/2014/main" id="{3C9C063C-1CC7-92C7-2BC2-65387769B9A9}"/>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29" name="Forme libre : forme 87">
                  <a:extLst>
                    <a:ext uri="{FF2B5EF4-FFF2-40B4-BE49-F238E27FC236}">
                      <a16:creationId xmlns:a16="http://schemas.microsoft.com/office/drawing/2014/main" id="{C56D2E76-AF83-C3EC-0B60-2344D8A8B44B}"/>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30" name="Forme libre : forme 88">
                  <a:extLst>
                    <a:ext uri="{FF2B5EF4-FFF2-40B4-BE49-F238E27FC236}">
                      <a16:creationId xmlns:a16="http://schemas.microsoft.com/office/drawing/2014/main" id="{70835F34-CBA6-B2E6-9562-2F6D16580A63}"/>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2" name="Forme libre : forme 89">
                  <a:extLst>
                    <a:ext uri="{FF2B5EF4-FFF2-40B4-BE49-F238E27FC236}">
                      <a16:creationId xmlns:a16="http://schemas.microsoft.com/office/drawing/2014/main" id="{EAE0F02B-A413-51D6-74C2-4BB311EB34B0}"/>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4" name="Forme libre : forme 90">
                  <a:extLst>
                    <a:ext uri="{FF2B5EF4-FFF2-40B4-BE49-F238E27FC236}">
                      <a16:creationId xmlns:a16="http://schemas.microsoft.com/office/drawing/2014/main" id="{B11F22C8-1092-BBAB-BF9A-E591279AE896}"/>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5" name="Forme libre : forme 91">
                  <a:extLst>
                    <a:ext uri="{FF2B5EF4-FFF2-40B4-BE49-F238E27FC236}">
                      <a16:creationId xmlns:a16="http://schemas.microsoft.com/office/drawing/2014/main" id="{9768FC94-5F38-82DE-AC9B-B8FD79F8A829}"/>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13" name="Graphique 12">
                <a:extLst>
                  <a:ext uri="{FF2B5EF4-FFF2-40B4-BE49-F238E27FC236}">
                    <a16:creationId xmlns:a16="http://schemas.microsoft.com/office/drawing/2014/main" id="{9BA3004F-3694-D6C4-BE8E-D413F7DC244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4046"/>
              <a:stretch/>
            </p:blipFill>
            <p:spPr>
              <a:xfrm>
                <a:off x="1727970" y="4323980"/>
                <a:ext cx="290738" cy="334781"/>
              </a:xfrm>
              <a:prstGeom prst="rect">
                <a:avLst/>
              </a:prstGeom>
            </p:spPr>
          </p:pic>
        </p:grpSp>
      </p:grpSp>
    </p:spTree>
    <p:extLst>
      <p:ext uri="{BB962C8B-B14F-4D97-AF65-F5344CB8AC3E}">
        <p14:creationId xmlns:p14="http://schemas.microsoft.com/office/powerpoint/2010/main" val="2345679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52" name="Graphique 51">
            <a:extLst>
              <a:ext uri="{FF2B5EF4-FFF2-40B4-BE49-F238E27FC236}">
                <a16:creationId xmlns:a16="http://schemas.microsoft.com/office/drawing/2014/main" id="{5E5A0677-C96F-3E28-2536-B1154E85558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9974" y="-11416"/>
            <a:ext cx="962025" cy="6869415"/>
          </a:xfrm>
          <a:prstGeom prst="rect">
            <a:avLst/>
          </a:prstGeom>
        </p:spPr>
      </p:pic>
      <p:sp>
        <p:nvSpPr>
          <p:cNvPr id="2" name="Titre 1">
            <a:extLst>
              <a:ext uri="{FF2B5EF4-FFF2-40B4-BE49-F238E27FC236}">
                <a16:creationId xmlns:a16="http://schemas.microsoft.com/office/drawing/2014/main" id="{28EDAAF1-E17B-138E-6DB0-28D37C5CC25C}"/>
              </a:ext>
            </a:extLst>
          </p:cNvPr>
          <p:cNvSpPr>
            <a:spLocks noGrp="1"/>
          </p:cNvSpPr>
          <p:nvPr>
            <p:ph type="title"/>
          </p:nvPr>
        </p:nvSpPr>
        <p:spPr>
          <a:xfrm>
            <a:off x="838200" y="322262"/>
            <a:ext cx="10129838" cy="563563"/>
          </a:xfrm>
        </p:spPr>
        <p:txBody>
          <a:bodyPr anchor="t">
            <a:normAutofit/>
          </a:bodyPr>
          <a:lstStyle>
            <a:lvl1pPr>
              <a:defRPr sz="3600" b="1">
                <a:latin typeface="Source Sans Pro" panose="020B0503030403020204" pitchFamily="34" charset="0"/>
                <a:ea typeface="Source Sans Pro" panose="020B0503030403020204" pitchFamily="34" charset="0"/>
              </a:defRPr>
            </a:lvl1pPr>
          </a:lstStyle>
          <a:p>
            <a:r>
              <a:rPr lang="fr-FR"/>
              <a:t>Modifiez le style du titre</a:t>
            </a:r>
            <a:endParaRPr lang="en-US"/>
          </a:p>
        </p:txBody>
      </p:sp>
      <p:sp>
        <p:nvSpPr>
          <p:cNvPr id="3" name="Espace réservé de la date 2">
            <a:extLst>
              <a:ext uri="{FF2B5EF4-FFF2-40B4-BE49-F238E27FC236}">
                <a16:creationId xmlns:a16="http://schemas.microsoft.com/office/drawing/2014/main" id="{F8017FC9-5FDE-A71E-EDD4-C3FBEABD663A}"/>
              </a:ext>
            </a:extLst>
          </p:cNvPr>
          <p:cNvSpPr>
            <a:spLocks noGrp="1"/>
          </p:cNvSpPr>
          <p:nvPr>
            <p:ph type="dt" sz="half" idx="10"/>
          </p:nvPr>
        </p:nvSpPr>
        <p:spPr/>
        <p:txBody>
          <a:bodyPr/>
          <a:lstStyle/>
          <a:p>
            <a:fld id="{6CCF3D35-071D-4BC9-9F96-F887267E8559}" type="datetimeFigureOut">
              <a:rPr lang="fr-FR" smtClean="0"/>
              <a:t>16/11/2022</a:t>
            </a:fld>
            <a:endParaRPr lang="fr-FR"/>
          </a:p>
        </p:txBody>
      </p:sp>
      <p:sp>
        <p:nvSpPr>
          <p:cNvPr id="4" name="Espace réservé du pied de page 3">
            <a:extLst>
              <a:ext uri="{FF2B5EF4-FFF2-40B4-BE49-F238E27FC236}">
                <a16:creationId xmlns:a16="http://schemas.microsoft.com/office/drawing/2014/main" id="{0489EDD2-A85A-8732-094D-575B342C1885}"/>
              </a:ext>
            </a:extLst>
          </p:cNvPr>
          <p:cNvSpPr>
            <a:spLocks noGrp="1"/>
          </p:cNvSpPr>
          <p:nvPr>
            <p:ph type="ftr" sz="quarter" idx="11"/>
          </p:nvPr>
        </p:nvSpPr>
        <p:spPr/>
        <p:txBody>
          <a:bodyPr/>
          <a:lstStyle/>
          <a:p>
            <a:endParaRPr lang="fr-FR"/>
          </a:p>
        </p:txBody>
      </p:sp>
      <p:grpSp>
        <p:nvGrpSpPr>
          <p:cNvPr id="6" name="Groupe 5">
            <a:extLst>
              <a:ext uri="{FF2B5EF4-FFF2-40B4-BE49-F238E27FC236}">
                <a16:creationId xmlns:a16="http://schemas.microsoft.com/office/drawing/2014/main" id="{DACE33BC-067A-C6AA-CF54-AF236BA93AA5}"/>
              </a:ext>
            </a:extLst>
          </p:cNvPr>
          <p:cNvGrpSpPr/>
          <p:nvPr userDrawn="1"/>
        </p:nvGrpSpPr>
        <p:grpSpPr>
          <a:xfrm>
            <a:off x="11340936" y="5911052"/>
            <a:ext cx="624604" cy="779658"/>
            <a:chOff x="776869" y="1314123"/>
            <a:chExt cx="1946125" cy="2429239"/>
          </a:xfrm>
        </p:grpSpPr>
        <p:grpSp>
          <p:nvGrpSpPr>
            <p:cNvPr id="7" name="Groupe 6">
              <a:extLst>
                <a:ext uri="{FF2B5EF4-FFF2-40B4-BE49-F238E27FC236}">
                  <a16:creationId xmlns:a16="http://schemas.microsoft.com/office/drawing/2014/main" id="{EE84A7A7-6612-DD78-C87B-C012ACB9A14B}"/>
                </a:ext>
              </a:extLst>
            </p:cNvPr>
            <p:cNvGrpSpPr/>
            <p:nvPr/>
          </p:nvGrpSpPr>
          <p:grpSpPr>
            <a:xfrm>
              <a:off x="1518239" y="1314123"/>
              <a:ext cx="1204755" cy="1204755"/>
              <a:chOff x="1574757" y="2229522"/>
              <a:chExt cx="1204755" cy="1204755"/>
            </a:xfrm>
          </p:grpSpPr>
          <p:sp>
            <p:nvSpPr>
              <p:cNvPr id="30" name="Forme libre : forme 73">
                <a:extLst>
                  <a:ext uri="{FF2B5EF4-FFF2-40B4-BE49-F238E27FC236}">
                    <a16:creationId xmlns:a16="http://schemas.microsoft.com/office/drawing/2014/main" id="{F2D149B4-2A55-BA8F-D00E-9C434E89085E}"/>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31" name="Graphique 3">
                <a:extLst>
                  <a:ext uri="{FF2B5EF4-FFF2-40B4-BE49-F238E27FC236}">
                    <a16:creationId xmlns:a16="http://schemas.microsoft.com/office/drawing/2014/main" id="{FD6740BB-9E09-4D7A-63E3-C35A6E54D7B6}"/>
                  </a:ext>
                </a:extLst>
              </p:cNvPr>
              <p:cNvGrpSpPr/>
              <p:nvPr/>
            </p:nvGrpSpPr>
            <p:grpSpPr>
              <a:xfrm>
                <a:off x="1879933" y="2260187"/>
                <a:ext cx="887019" cy="606474"/>
                <a:chOff x="1879933" y="2260187"/>
                <a:chExt cx="887019" cy="606474"/>
              </a:xfrm>
              <a:solidFill>
                <a:srgbClr val="000000"/>
              </a:solidFill>
            </p:grpSpPr>
            <p:grpSp>
              <p:nvGrpSpPr>
                <p:cNvPr id="32" name="Graphique 3">
                  <a:extLst>
                    <a:ext uri="{FF2B5EF4-FFF2-40B4-BE49-F238E27FC236}">
                      <a16:creationId xmlns:a16="http://schemas.microsoft.com/office/drawing/2014/main" id="{D9556B33-BB10-A315-ED6E-7308B60045F7}"/>
                    </a:ext>
                  </a:extLst>
                </p:cNvPr>
                <p:cNvGrpSpPr/>
                <p:nvPr/>
              </p:nvGrpSpPr>
              <p:grpSpPr>
                <a:xfrm>
                  <a:off x="2359887" y="2260187"/>
                  <a:ext cx="369935" cy="371310"/>
                  <a:chOff x="2359887" y="2260187"/>
                  <a:chExt cx="369935" cy="371310"/>
                </a:xfrm>
                <a:solidFill>
                  <a:srgbClr val="000000"/>
                </a:solidFill>
              </p:grpSpPr>
              <p:sp>
                <p:nvSpPr>
                  <p:cNvPr id="49" name="Forme libre : forme 94">
                    <a:extLst>
                      <a:ext uri="{FF2B5EF4-FFF2-40B4-BE49-F238E27FC236}">
                        <a16:creationId xmlns:a16="http://schemas.microsoft.com/office/drawing/2014/main" id="{8E1329ED-518B-D610-FEE6-41C08B75FE07}"/>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0" name="Forme libre : forme 95">
                    <a:extLst>
                      <a:ext uri="{FF2B5EF4-FFF2-40B4-BE49-F238E27FC236}">
                        <a16:creationId xmlns:a16="http://schemas.microsoft.com/office/drawing/2014/main" id="{BEA47A3A-2C6D-8B11-2FCB-5461B4D27F11}"/>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1" name="Forme libre : forme 96">
                    <a:extLst>
                      <a:ext uri="{FF2B5EF4-FFF2-40B4-BE49-F238E27FC236}">
                        <a16:creationId xmlns:a16="http://schemas.microsoft.com/office/drawing/2014/main" id="{711B84E9-5CD5-19BE-F6FD-3B5A8274A26C}"/>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3" name="Graphique 3">
                  <a:extLst>
                    <a:ext uri="{FF2B5EF4-FFF2-40B4-BE49-F238E27FC236}">
                      <a16:creationId xmlns:a16="http://schemas.microsoft.com/office/drawing/2014/main" id="{F1EB0864-6756-EF9F-3DE0-539498CA455C}"/>
                    </a:ext>
                  </a:extLst>
                </p:cNvPr>
                <p:cNvGrpSpPr/>
                <p:nvPr/>
              </p:nvGrpSpPr>
              <p:grpSpPr>
                <a:xfrm>
                  <a:off x="2131599" y="2489850"/>
                  <a:ext cx="369935" cy="369935"/>
                  <a:chOff x="2131599" y="2489850"/>
                  <a:chExt cx="369935" cy="369935"/>
                </a:xfrm>
                <a:solidFill>
                  <a:srgbClr val="000000"/>
                </a:solidFill>
              </p:grpSpPr>
              <p:sp>
                <p:nvSpPr>
                  <p:cNvPr id="46" name="Forme libre : forme 98">
                    <a:extLst>
                      <a:ext uri="{FF2B5EF4-FFF2-40B4-BE49-F238E27FC236}">
                        <a16:creationId xmlns:a16="http://schemas.microsoft.com/office/drawing/2014/main" id="{E2A73E98-02FA-49D9-F0D2-0D34B82220B1}"/>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99">
                    <a:extLst>
                      <a:ext uri="{FF2B5EF4-FFF2-40B4-BE49-F238E27FC236}">
                        <a16:creationId xmlns:a16="http://schemas.microsoft.com/office/drawing/2014/main" id="{C0FF6CE5-09E9-28CA-3536-B4958DC212FC}"/>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8" name="Forme libre : forme 100">
                    <a:extLst>
                      <a:ext uri="{FF2B5EF4-FFF2-40B4-BE49-F238E27FC236}">
                        <a16:creationId xmlns:a16="http://schemas.microsoft.com/office/drawing/2014/main" id="{9C6EE0C6-E965-DFCD-F7ED-A4D26115DF7F}"/>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4" name="Graphique 3">
                  <a:extLst>
                    <a:ext uri="{FF2B5EF4-FFF2-40B4-BE49-F238E27FC236}">
                      <a16:creationId xmlns:a16="http://schemas.microsoft.com/office/drawing/2014/main" id="{2F347F8B-A5A0-5949-0B25-0E2CAA741676}"/>
                    </a:ext>
                  </a:extLst>
                </p:cNvPr>
                <p:cNvGrpSpPr/>
                <p:nvPr/>
              </p:nvGrpSpPr>
              <p:grpSpPr>
                <a:xfrm>
                  <a:off x="2397018" y="2496726"/>
                  <a:ext cx="369935" cy="369935"/>
                  <a:chOff x="2397018" y="2496726"/>
                  <a:chExt cx="369935" cy="369935"/>
                </a:xfrm>
                <a:solidFill>
                  <a:srgbClr val="000000"/>
                </a:solidFill>
              </p:grpSpPr>
              <p:sp>
                <p:nvSpPr>
                  <p:cNvPr id="43" name="Forme libre : forme 102">
                    <a:extLst>
                      <a:ext uri="{FF2B5EF4-FFF2-40B4-BE49-F238E27FC236}">
                        <a16:creationId xmlns:a16="http://schemas.microsoft.com/office/drawing/2014/main" id="{FB3840A0-D0E0-F908-964B-68C7358DD2DE}"/>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4" name="Forme libre : forme 103">
                    <a:extLst>
                      <a:ext uri="{FF2B5EF4-FFF2-40B4-BE49-F238E27FC236}">
                        <a16:creationId xmlns:a16="http://schemas.microsoft.com/office/drawing/2014/main" id="{F7D3404C-F0D3-CABB-D7DF-D2AE6A89CAB1}"/>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5" name="Forme libre : forme 104">
                    <a:extLst>
                      <a:ext uri="{FF2B5EF4-FFF2-40B4-BE49-F238E27FC236}">
                        <a16:creationId xmlns:a16="http://schemas.microsoft.com/office/drawing/2014/main" id="{B2283D33-F6F0-3CBA-27B3-306AE0B0CC13}"/>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5" name="Graphique 3">
                  <a:extLst>
                    <a:ext uri="{FF2B5EF4-FFF2-40B4-BE49-F238E27FC236}">
                      <a16:creationId xmlns:a16="http://schemas.microsoft.com/office/drawing/2014/main" id="{5BE41FB6-8B75-B4D8-B67A-82F3E298BD32}"/>
                    </a:ext>
                  </a:extLst>
                </p:cNvPr>
                <p:cNvGrpSpPr/>
                <p:nvPr/>
              </p:nvGrpSpPr>
              <p:grpSpPr>
                <a:xfrm>
                  <a:off x="2101344" y="2260187"/>
                  <a:ext cx="369935" cy="371310"/>
                  <a:chOff x="2101344" y="2260187"/>
                  <a:chExt cx="369935" cy="371310"/>
                </a:xfrm>
                <a:solidFill>
                  <a:srgbClr val="000000"/>
                </a:solidFill>
              </p:grpSpPr>
              <p:sp>
                <p:nvSpPr>
                  <p:cNvPr id="40" name="Forme libre : forme 106">
                    <a:extLst>
                      <a:ext uri="{FF2B5EF4-FFF2-40B4-BE49-F238E27FC236}">
                        <a16:creationId xmlns:a16="http://schemas.microsoft.com/office/drawing/2014/main" id="{CBE9904C-C36C-1284-8814-14F337284DAC}"/>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1" name="Forme libre : forme 107">
                    <a:extLst>
                      <a:ext uri="{FF2B5EF4-FFF2-40B4-BE49-F238E27FC236}">
                        <a16:creationId xmlns:a16="http://schemas.microsoft.com/office/drawing/2014/main" id="{060664FF-85D7-230A-76E5-231030709B58}"/>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2" name="Forme libre : forme 108">
                    <a:extLst>
                      <a:ext uri="{FF2B5EF4-FFF2-40B4-BE49-F238E27FC236}">
                        <a16:creationId xmlns:a16="http://schemas.microsoft.com/office/drawing/2014/main" id="{534BBD12-9843-6A59-F867-EE796630D8AF}"/>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6" name="Graphique 3">
                  <a:extLst>
                    <a:ext uri="{FF2B5EF4-FFF2-40B4-BE49-F238E27FC236}">
                      <a16:creationId xmlns:a16="http://schemas.microsoft.com/office/drawing/2014/main" id="{AB7A9DC8-B72B-7006-F97D-1DE717B70C06}"/>
                    </a:ext>
                  </a:extLst>
                </p:cNvPr>
                <p:cNvGrpSpPr/>
                <p:nvPr/>
              </p:nvGrpSpPr>
              <p:grpSpPr>
                <a:xfrm>
                  <a:off x="1879933" y="2482974"/>
                  <a:ext cx="369935" cy="369935"/>
                  <a:chOff x="1879933" y="2482974"/>
                  <a:chExt cx="369935" cy="369935"/>
                </a:xfrm>
                <a:solidFill>
                  <a:srgbClr val="000000"/>
                </a:solidFill>
              </p:grpSpPr>
              <p:sp>
                <p:nvSpPr>
                  <p:cNvPr id="37" name="Forme libre : forme 110">
                    <a:extLst>
                      <a:ext uri="{FF2B5EF4-FFF2-40B4-BE49-F238E27FC236}">
                        <a16:creationId xmlns:a16="http://schemas.microsoft.com/office/drawing/2014/main" id="{50F9AC12-C47C-DC2F-3211-FB3B3AAD54EE}"/>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8" name="Forme libre : forme 111">
                    <a:extLst>
                      <a:ext uri="{FF2B5EF4-FFF2-40B4-BE49-F238E27FC236}">
                        <a16:creationId xmlns:a16="http://schemas.microsoft.com/office/drawing/2014/main" id="{C508F95C-E163-418F-BBBA-0DF20F9268AE}"/>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9" name="Forme libre : forme 112">
                    <a:extLst>
                      <a:ext uri="{FF2B5EF4-FFF2-40B4-BE49-F238E27FC236}">
                        <a16:creationId xmlns:a16="http://schemas.microsoft.com/office/drawing/2014/main" id="{D3EB37B2-DA21-3D7E-F5CC-CA6B5809A1C3}"/>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8" name="Groupe 7">
              <a:extLst>
                <a:ext uri="{FF2B5EF4-FFF2-40B4-BE49-F238E27FC236}">
                  <a16:creationId xmlns:a16="http://schemas.microsoft.com/office/drawing/2014/main" id="{35155D56-D81F-1168-CF47-E98FAEB9C327}"/>
                </a:ext>
              </a:extLst>
            </p:cNvPr>
            <p:cNvGrpSpPr/>
            <p:nvPr/>
          </p:nvGrpSpPr>
          <p:grpSpPr>
            <a:xfrm>
              <a:off x="776869" y="2084659"/>
              <a:ext cx="1736908" cy="1658703"/>
              <a:chOff x="833387" y="3000058"/>
              <a:chExt cx="1736908" cy="1658703"/>
            </a:xfrm>
          </p:grpSpPr>
          <p:pic>
            <p:nvPicPr>
              <p:cNvPr id="9" name="Graphique 8">
                <a:extLst>
                  <a:ext uri="{FF2B5EF4-FFF2-40B4-BE49-F238E27FC236}">
                    <a16:creationId xmlns:a16="http://schemas.microsoft.com/office/drawing/2014/main" id="{796E6AC6-8E9D-8737-55E3-F8F0EC0741D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23027" b="729"/>
              <a:stretch/>
            </p:blipFill>
            <p:spPr>
              <a:xfrm>
                <a:off x="834763" y="4323980"/>
                <a:ext cx="862265" cy="332342"/>
              </a:xfrm>
              <a:prstGeom prst="rect">
                <a:avLst/>
              </a:prstGeom>
            </p:spPr>
          </p:pic>
          <p:cxnSp>
            <p:nvCxnSpPr>
              <p:cNvPr id="10" name="Connecteur droit 9">
                <a:extLst>
                  <a:ext uri="{FF2B5EF4-FFF2-40B4-BE49-F238E27FC236}">
                    <a16:creationId xmlns:a16="http://schemas.microsoft.com/office/drawing/2014/main" id="{0B723635-D4EB-969A-6004-E136A9B69C21}"/>
                  </a:ext>
                </a:extLst>
              </p:cNvPr>
              <p:cNvCxnSpPr/>
              <p:nvPr/>
            </p:nvCxnSpPr>
            <p:spPr>
              <a:xfrm>
                <a:off x="834763" y="4208686"/>
                <a:ext cx="1048651"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1" name="Graphique 3">
                <a:extLst>
                  <a:ext uri="{FF2B5EF4-FFF2-40B4-BE49-F238E27FC236}">
                    <a16:creationId xmlns:a16="http://schemas.microsoft.com/office/drawing/2014/main" id="{8835F110-62CB-52CE-CF0D-6151E56F1F9A}"/>
                  </a:ext>
                </a:extLst>
              </p:cNvPr>
              <p:cNvGrpSpPr/>
              <p:nvPr/>
            </p:nvGrpSpPr>
            <p:grpSpPr>
              <a:xfrm>
                <a:off x="833387" y="3000058"/>
                <a:ext cx="1736908" cy="1134560"/>
                <a:chOff x="833387" y="3000058"/>
                <a:chExt cx="1736908" cy="1134560"/>
              </a:xfrm>
              <a:solidFill>
                <a:srgbClr val="000000"/>
              </a:solidFill>
            </p:grpSpPr>
            <p:sp>
              <p:nvSpPr>
                <p:cNvPr id="13" name="Forme libre : forme 75">
                  <a:extLst>
                    <a:ext uri="{FF2B5EF4-FFF2-40B4-BE49-F238E27FC236}">
                      <a16:creationId xmlns:a16="http://schemas.microsoft.com/office/drawing/2014/main" id="{CC56CFA4-225E-C699-A384-7AFF631F8B8E}"/>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4" name="Forme libre : forme 76">
                  <a:extLst>
                    <a:ext uri="{FF2B5EF4-FFF2-40B4-BE49-F238E27FC236}">
                      <a16:creationId xmlns:a16="http://schemas.microsoft.com/office/drawing/2014/main" id="{1AAB0C50-583A-36DD-02B7-09F92EEA0BC8}"/>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15" name="Forme libre : forme 77">
                  <a:extLst>
                    <a:ext uri="{FF2B5EF4-FFF2-40B4-BE49-F238E27FC236}">
                      <a16:creationId xmlns:a16="http://schemas.microsoft.com/office/drawing/2014/main" id="{E668FB24-32CC-20E2-C9D6-DA0796725EEC}"/>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16" name="Forme libre : forme 78">
                  <a:extLst>
                    <a:ext uri="{FF2B5EF4-FFF2-40B4-BE49-F238E27FC236}">
                      <a16:creationId xmlns:a16="http://schemas.microsoft.com/office/drawing/2014/main" id="{7D614D6F-6E19-9593-7409-7CEBBE045BC4}"/>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17" name="Forme libre : forme 79">
                  <a:extLst>
                    <a:ext uri="{FF2B5EF4-FFF2-40B4-BE49-F238E27FC236}">
                      <a16:creationId xmlns:a16="http://schemas.microsoft.com/office/drawing/2014/main" id="{67AB7D08-0408-1437-2217-9DBC33A970D4}"/>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18" name="Forme libre : forme 80">
                  <a:extLst>
                    <a:ext uri="{FF2B5EF4-FFF2-40B4-BE49-F238E27FC236}">
                      <a16:creationId xmlns:a16="http://schemas.microsoft.com/office/drawing/2014/main" id="{2F82B1D2-6951-7B04-D249-8B0118058927}"/>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19" name="Forme libre : forme 81">
                  <a:extLst>
                    <a:ext uri="{FF2B5EF4-FFF2-40B4-BE49-F238E27FC236}">
                      <a16:creationId xmlns:a16="http://schemas.microsoft.com/office/drawing/2014/main" id="{1AE9666F-9AF2-CAF0-B600-25FABDE0F243}"/>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20" name="Forme libre : forme 82">
                  <a:extLst>
                    <a:ext uri="{FF2B5EF4-FFF2-40B4-BE49-F238E27FC236}">
                      <a16:creationId xmlns:a16="http://schemas.microsoft.com/office/drawing/2014/main" id="{C77B9BCD-47CC-32F9-9DAD-91A00E17DBB2}"/>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1" name="Forme libre : forme 83">
                  <a:extLst>
                    <a:ext uri="{FF2B5EF4-FFF2-40B4-BE49-F238E27FC236}">
                      <a16:creationId xmlns:a16="http://schemas.microsoft.com/office/drawing/2014/main" id="{466532D9-7604-A621-A455-1865D702089E}"/>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22" name="Forme libre : forme 84">
                  <a:extLst>
                    <a:ext uri="{FF2B5EF4-FFF2-40B4-BE49-F238E27FC236}">
                      <a16:creationId xmlns:a16="http://schemas.microsoft.com/office/drawing/2014/main" id="{8698F0CD-F184-E282-AE0C-9BD71A6F8725}"/>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3" name="Forme libre : forme 85">
                  <a:extLst>
                    <a:ext uri="{FF2B5EF4-FFF2-40B4-BE49-F238E27FC236}">
                      <a16:creationId xmlns:a16="http://schemas.microsoft.com/office/drawing/2014/main" id="{41AF6B24-142B-7EC0-4B39-217F1DEA59A1}"/>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4" name="Forme libre : forme 86">
                  <a:extLst>
                    <a:ext uri="{FF2B5EF4-FFF2-40B4-BE49-F238E27FC236}">
                      <a16:creationId xmlns:a16="http://schemas.microsoft.com/office/drawing/2014/main" id="{E420C4F2-306F-B201-DC32-C4BEE2D7E52C}"/>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25" name="Forme libre : forme 87">
                  <a:extLst>
                    <a:ext uri="{FF2B5EF4-FFF2-40B4-BE49-F238E27FC236}">
                      <a16:creationId xmlns:a16="http://schemas.microsoft.com/office/drawing/2014/main" id="{BE64F573-B01E-1EFB-B1DE-AD286D270239}"/>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26" name="Forme libre : forme 88">
                  <a:extLst>
                    <a:ext uri="{FF2B5EF4-FFF2-40B4-BE49-F238E27FC236}">
                      <a16:creationId xmlns:a16="http://schemas.microsoft.com/office/drawing/2014/main" id="{3B750F8C-2DEA-B8A5-0E7E-B176E3605445}"/>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7" name="Forme libre : forme 89">
                  <a:extLst>
                    <a:ext uri="{FF2B5EF4-FFF2-40B4-BE49-F238E27FC236}">
                      <a16:creationId xmlns:a16="http://schemas.microsoft.com/office/drawing/2014/main" id="{5FFF0853-91AF-7B06-FE97-E9F867C504C3}"/>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8" name="Forme libre : forme 90">
                  <a:extLst>
                    <a:ext uri="{FF2B5EF4-FFF2-40B4-BE49-F238E27FC236}">
                      <a16:creationId xmlns:a16="http://schemas.microsoft.com/office/drawing/2014/main" id="{78B6C99F-AB23-2E8B-A680-F746D7F03E51}"/>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9" name="Forme libre : forme 91">
                  <a:extLst>
                    <a:ext uri="{FF2B5EF4-FFF2-40B4-BE49-F238E27FC236}">
                      <a16:creationId xmlns:a16="http://schemas.microsoft.com/office/drawing/2014/main" id="{0E9BB208-9D66-F3B6-8068-2D96A4CA43B5}"/>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12" name="Graphique 11">
                <a:extLst>
                  <a:ext uri="{FF2B5EF4-FFF2-40B4-BE49-F238E27FC236}">
                    <a16:creationId xmlns:a16="http://schemas.microsoft.com/office/drawing/2014/main" id="{BB4B3562-4997-47A6-AF42-1280F7C1E6C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4046"/>
              <a:stretch/>
            </p:blipFill>
            <p:spPr>
              <a:xfrm>
                <a:off x="1727970" y="4323980"/>
                <a:ext cx="290738" cy="334781"/>
              </a:xfrm>
              <a:prstGeom prst="rect">
                <a:avLst/>
              </a:prstGeom>
            </p:spPr>
          </p:pic>
        </p:grpSp>
      </p:grpSp>
      <p:sp>
        <p:nvSpPr>
          <p:cNvPr id="54" name="Espace réservé du texte 53">
            <a:extLst>
              <a:ext uri="{FF2B5EF4-FFF2-40B4-BE49-F238E27FC236}">
                <a16:creationId xmlns:a16="http://schemas.microsoft.com/office/drawing/2014/main" id="{520F96FD-ED59-BD80-5E6F-14A83D25F34B}"/>
              </a:ext>
            </a:extLst>
          </p:cNvPr>
          <p:cNvSpPr>
            <a:spLocks noGrp="1"/>
          </p:cNvSpPr>
          <p:nvPr>
            <p:ph type="body" sz="quarter" idx="12"/>
          </p:nvPr>
        </p:nvSpPr>
        <p:spPr>
          <a:xfrm>
            <a:off x="838200" y="1243013"/>
            <a:ext cx="9305925" cy="4429125"/>
          </a:xfrm>
        </p:spPr>
        <p:txBody>
          <a:bodyPr/>
          <a:lstStyle>
            <a:lvl1pPr marL="0" indent="0">
              <a:buNone/>
              <a:defRPr b="1">
                <a:latin typeface="Source Sans Pro" panose="020B0503030403020204" pitchFamily="34" charset="0"/>
                <a:ea typeface="Source Sans Pro" panose="020B0503030403020204" pitchFamily="34" charset="0"/>
              </a:defRPr>
            </a:lvl1pPr>
            <a:lvl2pPr marL="0" indent="0">
              <a:buNone/>
              <a:defRPr sz="2000">
                <a:highlight>
                  <a:srgbClr val="FFCA00"/>
                </a:highlight>
                <a:latin typeface="Source Sans Pro" panose="020B0503030403020204" pitchFamily="34" charset="0"/>
                <a:ea typeface="Source Sans Pro" panose="020B0503030403020204" pitchFamily="34" charset="0"/>
              </a:defRPr>
            </a:lvl2pPr>
            <a:lvl3pPr marL="914400" indent="0">
              <a:buNone/>
              <a:defRPr/>
            </a:lvl3pPr>
            <a:lvl4pPr marL="1371600" indent="0">
              <a:buNone/>
              <a:defRPr/>
            </a:lvl4pPr>
            <a:lvl5pPr marL="18288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llipse 4">
            <a:extLst>
              <a:ext uri="{FF2B5EF4-FFF2-40B4-BE49-F238E27FC236}">
                <a16:creationId xmlns:a16="http://schemas.microsoft.com/office/drawing/2014/main" id="{5DE86A12-E5E6-566B-DC7F-1A8234C81BED}"/>
              </a:ext>
            </a:extLst>
          </p:cNvPr>
          <p:cNvSpPr/>
          <p:nvPr userDrawn="1"/>
        </p:nvSpPr>
        <p:spPr>
          <a:xfrm>
            <a:off x="11098130" y="102474"/>
            <a:ext cx="1039977" cy="10399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
        <p:nvSpPr>
          <p:cNvPr id="53" name="Espace réservé du texte 4">
            <a:extLst>
              <a:ext uri="{FF2B5EF4-FFF2-40B4-BE49-F238E27FC236}">
                <a16:creationId xmlns:a16="http://schemas.microsoft.com/office/drawing/2014/main" id="{CE2A2896-655F-ADDA-3D73-D9C4A8381915}"/>
              </a:ext>
            </a:extLst>
          </p:cNvPr>
          <p:cNvSpPr>
            <a:spLocks noGrp="1"/>
          </p:cNvSpPr>
          <p:nvPr>
            <p:ph type="body" sz="quarter" idx="14" hasCustomPrompt="1"/>
          </p:nvPr>
        </p:nvSpPr>
        <p:spPr>
          <a:xfrm>
            <a:off x="11283180" y="519698"/>
            <a:ext cx="643963" cy="619919"/>
          </a:xfrm>
        </p:spPr>
        <p:txBody>
          <a:bodyPr anchor="t">
            <a:noAutofit/>
          </a:bodyPr>
          <a:lstStyle>
            <a:lvl1pPr marL="0" indent="0" algn="ctr">
              <a:lnSpc>
                <a:spcPts val="3000"/>
              </a:lnSpc>
              <a:buNone/>
              <a:defRPr sz="7200" b="1">
                <a:latin typeface="Source Sans Pro" panose="020B0503030403020204" pitchFamily="34" charset="0"/>
              </a:defRPr>
            </a:lvl1pPr>
          </a:lstStyle>
          <a:p>
            <a:pPr lvl="0"/>
            <a:r>
              <a:rPr lang="fr-FR"/>
              <a:t>2</a:t>
            </a:r>
          </a:p>
        </p:txBody>
      </p:sp>
      <p:sp>
        <p:nvSpPr>
          <p:cNvPr id="55" name="Ellipse 54">
            <a:extLst>
              <a:ext uri="{FF2B5EF4-FFF2-40B4-BE49-F238E27FC236}">
                <a16:creationId xmlns:a16="http://schemas.microsoft.com/office/drawing/2014/main" id="{07E7585F-DCC1-FDB4-DEE6-C59F5C5CEE5E}"/>
              </a:ext>
            </a:extLst>
          </p:cNvPr>
          <p:cNvSpPr/>
          <p:nvPr userDrawn="1"/>
        </p:nvSpPr>
        <p:spPr>
          <a:xfrm>
            <a:off x="11068158" y="52413"/>
            <a:ext cx="1039977" cy="103997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Tree>
    <p:extLst>
      <p:ext uri="{BB962C8B-B14F-4D97-AF65-F5344CB8AC3E}">
        <p14:creationId xmlns:p14="http://schemas.microsoft.com/office/powerpoint/2010/main" val="300404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704F34-16FB-4A6F-9BA1-B5B2CD3709C7}"/>
              </a:ext>
            </a:extLst>
          </p:cNvPr>
          <p:cNvSpPr/>
          <p:nvPr userDrawn="1"/>
        </p:nvSpPr>
        <p:spPr>
          <a:xfrm>
            <a:off x="-55140" y="0"/>
            <a:ext cx="12247140" cy="6858000"/>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Espace réservé du texte 19">
            <a:extLst>
              <a:ext uri="{FF2B5EF4-FFF2-40B4-BE49-F238E27FC236}">
                <a16:creationId xmlns:a16="http://schemas.microsoft.com/office/drawing/2014/main" id="{199F6AF5-33F7-4AF9-8713-313845EE0759}"/>
              </a:ext>
            </a:extLst>
          </p:cNvPr>
          <p:cNvSpPr>
            <a:spLocks noGrp="1"/>
          </p:cNvSpPr>
          <p:nvPr>
            <p:ph type="body" sz="quarter" idx="13"/>
          </p:nvPr>
        </p:nvSpPr>
        <p:spPr>
          <a:xfrm>
            <a:off x="5481715" y="3194811"/>
            <a:ext cx="6133681" cy="2197100"/>
          </a:xfrm>
        </p:spPr>
        <p:txBody>
          <a:bodyPr lIns="0" tIns="0" rIns="0" bIns="0">
            <a:normAutofit/>
          </a:bodyPr>
          <a:lstStyle>
            <a:lvl1pPr marL="0" indent="0">
              <a:buNone/>
              <a:defRPr sz="2000">
                <a:solidFill>
                  <a:schemeClr val="tx1"/>
                </a:solidFill>
                <a:latin typeface="Source Sans Pro" panose="020B0503030403020204" pitchFamily="34" charset="0"/>
              </a:defRPr>
            </a:lvl1pPr>
          </a:lstStyle>
          <a:p>
            <a:pPr lvl="0"/>
            <a:r>
              <a:rPr lang="fr-FR"/>
              <a:t>Cliquez pour modifier les styles du texte du masque</a:t>
            </a:r>
          </a:p>
        </p:txBody>
      </p:sp>
      <p:sp>
        <p:nvSpPr>
          <p:cNvPr id="2" name="Titre 1">
            <a:extLst>
              <a:ext uri="{FF2B5EF4-FFF2-40B4-BE49-F238E27FC236}">
                <a16:creationId xmlns:a16="http://schemas.microsoft.com/office/drawing/2014/main" id="{7DB82421-DEDE-40F7-855D-050F170FC764}"/>
              </a:ext>
            </a:extLst>
          </p:cNvPr>
          <p:cNvSpPr>
            <a:spLocks noGrp="1"/>
          </p:cNvSpPr>
          <p:nvPr>
            <p:ph type="title"/>
          </p:nvPr>
        </p:nvSpPr>
        <p:spPr>
          <a:xfrm>
            <a:off x="5480927" y="1270059"/>
            <a:ext cx="6133681" cy="1716437"/>
          </a:xfrm>
        </p:spPr>
        <p:txBody>
          <a:bodyPr lIns="0" tIns="0" rIns="0" bIns="0" anchor="b">
            <a:noAutofit/>
          </a:bodyPr>
          <a:lstStyle>
            <a:lvl1pPr>
              <a:defRPr sz="4800" b="1">
                <a:solidFill>
                  <a:schemeClr val="tx1"/>
                </a:solidFill>
                <a:latin typeface="Source Sans Pro" panose="020B0503030403020204" pitchFamily="34" charset="0"/>
              </a:defRPr>
            </a:lvl1pPr>
          </a:lstStyle>
          <a:p>
            <a:r>
              <a:rPr lang="fr-FR"/>
              <a:t>Modifiez le style du titre</a:t>
            </a:r>
          </a:p>
        </p:txBody>
      </p:sp>
      <p:pic>
        <p:nvPicPr>
          <p:cNvPr id="15" name="Graphique 14">
            <a:extLst>
              <a:ext uri="{FF2B5EF4-FFF2-40B4-BE49-F238E27FC236}">
                <a16:creationId xmlns:a16="http://schemas.microsoft.com/office/drawing/2014/main" id="{303615B6-A674-4348-831A-8F984CD4A37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0011" t="27264"/>
          <a:stretch/>
        </p:blipFill>
        <p:spPr>
          <a:xfrm>
            <a:off x="-55140" y="0"/>
            <a:ext cx="5333720" cy="5322335"/>
          </a:xfrm>
          <a:prstGeom prst="rect">
            <a:avLst/>
          </a:prstGeom>
        </p:spPr>
      </p:pic>
      <p:pic>
        <p:nvPicPr>
          <p:cNvPr id="62" name="Picture 61">
            <a:extLst>
              <a:ext uri="{FF2B5EF4-FFF2-40B4-BE49-F238E27FC236}">
                <a16:creationId xmlns:a16="http://schemas.microsoft.com/office/drawing/2014/main" id="{2140DC41-4E86-420B-BBBE-3C05A645EE9E}"/>
              </a:ext>
            </a:extLst>
          </p:cNvPr>
          <p:cNvPicPr>
            <a:picLocks noChangeAspect="1"/>
          </p:cNvPicPr>
          <p:nvPr userDrawn="1"/>
        </p:nvPicPr>
        <p:blipFill rotWithShape="1">
          <a:blip r:embed="rId4"/>
          <a:srcRect l="16075" t="21450"/>
          <a:stretch/>
        </p:blipFill>
        <p:spPr>
          <a:xfrm>
            <a:off x="-55142" y="1"/>
            <a:ext cx="4476982" cy="4190232"/>
          </a:xfrm>
          <a:prstGeom prst="rect">
            <a:avLst/>
          </a:prstGeom>
        </p:spPr>
      </p:pic>
      <p:sp>
        <p:nvSpPr>
          <p:cNvPr id="10" name="Ellipse 9">
            <a:extLst>
              <a:ext uri="{FF2B5EF4-FFF2-40B4-BE49-F238E27FC236}">
                <a16:creationId xmlns:a16="http://schemas.microsoft.com/office/drawing/2014/main" id="{2E5C57A4-5018-C045-8E4D-96D74A0409F9}"/>
              </a:ext>
            </a:extLst>
          </p:cNvPr>
          <p:cNvSpPr/>
          <p:nvPr userDrawn="1"/>
        </p:nvSpPr>
        <p:spPr>
          <a:xfrm>
            <a:off x="2735141" y="3219334"/>
            <a:ext cx="1187651" cy="11876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750F65E1-3A3D-AA4F-9FC5-3BAED22F3091}"/>
              </a:ext>
            </a:extLst>
          </p:cNvPr>
          <p:cNvGrpSpPr/>
          <p:nvPr userDrawn="1"/>
        </p:nvGrpSpPr>
        <p:grpSpPr>
          <a:xfrm>
            <a:off x="2951555" y="3610559"/>
            <a:ext cx="839693" cy="582243"/>
            <a:chOff x="1384380" y="2792659"/>
            <a:chExt cx="551069" cy="382111"/>
          </a:xfrm>
        </p:grpSpPr>
        <p:pic>
          <p:nvPicPr>
            <p:cNvPr id="12" name="Graphique 11">
              <a:extLst>
                <a:ext uri="{FF2B5EF4-FFF2-40B4-BE49-F238E27FC236}">
                  <a16:creationId xmlns:a16="http://schemas.microsoft.com/office/drawing/2014/main" id="{111B8962-83B2-A24A-A8B7-E4AC655BEE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8749" y="2792659"/>
              <a:ext cx="266700" cy="304800"/>
            </a:xfrm>
            <a:prstGeom prst="rect">
              <a:avLst/>
            </a:prstGeom>
          </p:spPr>
        </p:pic>
        <p:pic>
          <p:nvPicPr>
            <p:cNvPr id="13" name="Graphique 12">
              <a:extLst>
                <a:ext uri="{FF2B5EF4-FFF2-40B4-BE49-F238E27FC236}">
                  <a16:creationId xmlns:a16="http://schemas.microsoft.com/office/drawing/2014/main" id="{C491A8C7-13D4-784F-8FC3-17304F0AC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4380" y="2793770"/>
              <a:ext cx="419100" cy="381000"/>
            </a:xfrm>
            <a:prstGeom prst="rect">
              <a:avLst/>
            </a:prstGeom>
          </p:spPr>
        </p:pic>
      </p:grpSp>
      <p:grpSp>
        <p:nvGrpSpPr>
          <p:cNvPr id="3" name="Groupe 2">
            <a:extLst>
              <a:ext uri="{FF2B5EF4-FFF2-40B4-BE49-F238E27FC236}">
                <a16:creationId xmlns:a16="http://schemas.microsoft.com/office/drawing/2014/main" id="{95E3B21D-8FD7-0CF7-CA89-9BD94C94420A}"/>
              </a:ext>
            </a:extLst>
          </p:cNvPr>
          <p:cNvGrpSpPr/>
          <p:nvPr userDrawn="1"/>
        </p:nvGrpSpPr>
        <p:grpSpPr>
          <a:xfrm>
            <a:off x="11340936" y="5911052"/>
            <a:ext cx="624604" cy="779658"/>
            <a:chOff x="776869" y="1314123"/>
            <a:chExt cx="1946125" cy="2429239"/>
          </a:xfrm>
        </p:grpSpPr>
        <p:grpSp>
          <p:nvGrpSpPr>
            <p:cNvPr id="4" name="Groupe 3">
              <a:extLst>
                <a:ext uri="{FF2B5EF4-FFF2-40B4-BE49-F238E27FC236}">
                  <a16:creationId xmlns:a16="http://schemas.microsoft.com/office/drawing/2014/main" id="{559F9892-CF1A-2D6C-2E29-AA609E5A170F}"/>
                </a:ext>
              </a:extLst>
            </p:cNvPr>
            <p:cNvGrpSpPr/>
            <p:nvPr/>
          </p:nvGrpSpPr>
          <p:grpSpPr>
            <a:xfrm>
              <a:off x="1518239" y="1314123"/>
              <a:ext cx="1204755" cy="1204755"/>
              <a:chOff x="1574757" y="2229522"/>
              <a:chExt cx="1204755" cy="1204755"/>
            </a:xfrm>
          </p:grpSpPr>
          <p:sp>
            <p:nvSpPr>
              <p:cNvPr id="37" name="Forme libre : forme 73">
                <a:extLst>
                  <a:ext uri="{FF2B5EF4-FFF2-40B4-BE49-F238E27FC236}">
                    <a16:creationId xmlns:a16="http://schemas.microsoft.com/office/drawing/2014/main" id="{FCC9D804-A793-01C7-3707-3C56DBAA1F5A}"/>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39" name="Graphique 3">
                <a:extLst>
                  <a:ext uri="{FF2B5EF4-FFF2-40B4-BE49-F238E27FC236}">
                    <a16:creationId xmlns:a16="http://schemas.microsoft.com/office/drawing/2014/main" id="{C7704512-52EE-9947-5AC9-02BCD4494081}"/>
                  </a:ext>
                </a:extLst>
              </p:cNvPr>
              <p:cNvGrpSpPr/>
              <p:nvPr/>
            </p:nvGrpSpPr>
            <p:grpSpPr>
              <a:xfrm>
                <a:off x="1879933" y="2260187"/>
                <a:ext cx="887019" cy="606474"/>
                <a:chOff x="1879933" y="2260187"/>
                <a:chExt cx="887019" cy="606474"/>
              </a:xfrm>
              <a:solidFill>
                <a:srgbClr val="000000"/>
              </a:solidFill>
            </p:grpSpPr>
            <p:grpSp>
              <p:nvGrpSpPr>
                <p:cNvPr id="40" name="Graphique 3">
                  <a:extLst>
                    <a:ext uri="{FF2B5EF4-FFF2-40B4-BE49-F238E27FC236}">
                      <a16:creationId xmlns:a16="http://schemas.microsoft.com/office/drawing/2014/main" id="{13B45CC4-4AF6-2161-0552-F434A420AE18}"/>
                    </a:ext>
                  </a:extLst>
                </p:cNvPr>
                <p:cNvGrpSpPr/>
                <p:nvPr/>
              </p:nvGrpSpPr>
              <p:grpSpPr>
                <a:xfrm>
                  <a:off x="2359887" y="2260187"/>
                  <a:ext cx="369935" cy="371310"/>
                  <a:chOff x="2359887" y="2260187"/>
                  <a:chExt cx="369935" cy="371310"/>
                </a:xfrm>
                <a:solidFill>
                  <a:srgbClr val="000000"/>
                </a:solidFill>
              </p:grpSpPr>
              <p:sp>
                <p:nvSpPr>
                  <p:cNvPr id="57" name="Forme libre : forme 94">
                    <a:extLst>
                      <a:ext uri="{FF2B5EF4-FFF2-40B4-BE49-F238E27FC236}">
                        <a16:creationId xmlns:a16="http://schemas.microsoft.com/office/drawing/2014/main" id="{B3BC25D0-1BC2-C669-760A-1898517E81C6}"/>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8" name="Forme libre : forme 95">
                    <a:extLst>
                      <a:ext uri="{FF2B5EF4-FFF2-40B4-BE49-F238E27FC236}">
                        <a16:creationId xmlns:a16="http://schemas.microsoft.com/office/drawing/2014/main" id="{AD495CD7-5C6E-B10A-FDAF-0EE5ACD6734D}"/>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9" name="Forme libre : forme 96">
                    <a:extLst>
                      <a:ext uri="{FF2B5EF4-FFF2-40B4-BE49-F238E27FC236}">
                        <a16:creationId xmlns:a16="http://schemas.microsoft.com/office/drawing/2014/main" id="{102D3FA8-210E-2B91-78ED-ECEC7FF87316}"/>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1" name="Graphique 3">
                  <a:extLst>
                    <a:ext uri="{FF2B5EF4-FFF2-40B4-BE49-F238E27FC236}">
                      <a16:creationId xmlns:a16="http://schemas.microsoft.com/office/drawing/2014/main" id="{ACAEBE49-AC82-3907-B202-508EFB7FF778}"/>
                    </a:ext>
                  </a:extLst>
                </p:cNvPr>
                <p:cNvGrpSpPr/>
                <p:nvPr/>
              </p:nvGrpSpPr>
              <p:grpSpPr>
                <a:xfrm>
                  <a:off x="2131599" y="2489850"/>
                  <a:ext cx="369935" cy="369935"/>
                  <a:chOff x="2131599" y="2489850"/>
                  <a:chExt cx="369935" cy="369935"/>
                </a:xfrm>
                <a:solidFill>
                  <a:srgbClr val="000000"/>
                </a:solidFill>
              </p:grpSpPr>
              <p:sp>
                <p:nvSpPr>
                  <p:cNvPr id="54" name="Forme libre : forme 98">
                    <a:extLst>
                      <a:ext uri="{FF2B5EF4-FFF2-40B4-BE49-F238E27FC236}">
                        <a16:creationId xmlns:a16="http://schemas.microsoft.com/office/drawing/2014/main" id="{B0A8FFB5-D24F-0217-73FE-F2F8BD336318}"/>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5" name="Forme libre : forme 99">
                    <a:extLst>
                      <a:ext uri="{FF2B5EF4-FFF2-40B4-BE49-F238E27FC236}">
                        <a16:creationId xmlns:a16="http://schemas.microsoft.com/office/drawing/2014/main" id="{8525D652-B22B-E3B3-6EAC-1460743A3F31}"/>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6" name="Forme libre : forme 100">
                    <a:extLst>
                      <a:ext uri="{FF2B5EF4-FFF2-40B4-BE49-F238E27FC236}">
                        <a16:creationId xmlns:a16="http://schemas.microsoft.com/office/drawing/2014/main" id="{F43E5192-27DC-C6F8-D439-1B9ECC8CDF4D}"/>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2" name="Graphique 3">
                  <a:extLst>
                    <a:ext uri="{FF2B5EF4-FFF2-40B4-BE49-F238E27FC236}">
                      <a16:creationId xmlns:a16="http://schemas.microsoft.com/office/drawing/2014/main" id="{D0AC4F48-7C6A-B09B-1FFC-D021B051CC08}"/>
                    </a:ext>
                  </a:extLst>
                </p:cNvPr>
                <p:cNvGrpSpPr/>
                <p:nvPr/>
              </p:nvGrpSpPr>
              <p:grpSpPr>
                <a:xfrm>
                  <a:off x="2397018" y="2496726"/>
                  <a:ext cx="369935" cy="369935"/>
                  <a:chOff x="2397018" y="2496726"/>
                  <a:chExt cx="369935" cy="369935"/>
                </a:xfrm>
                <a:solidFill>
                  <a:srgbClr val="000000"/>
                </a:solidFill>
              </p:grpSpPr>
              <p:sp>
                <p:nvSpPr>
                  <p:cNvPr id="51" name="Forme libre : forme 102">
                    <a:extLst>
                      <a:ext uri="{FF2B5EF4-FFF2-40B4-BE49-F238E27FC236}">
                        <a16:creationId xmlns:a16="http://schemas.microsoft.com/office/drawing/2014/main" id="{7FA2AF2E-9593-7FB4-238B-52DEB75B0F08}"/>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2" name="Forme libre : forme 103">
                    <a:extLst>
                      <a:ext uri="{FF2B5EF4-FFF2-40B4-BE49-F238E27FC236}">
                        <a16:creationId xmlns:a16="http://schemas.microsoft.com/office/drawing/2014/main" id="{3FB03362-1AE0-39DB-D46F-90D43EBB041F}"/>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3" name="Forme libre : forme 104">
                    <a:extLst>
                      <a:ext uri="{FF2B5EF4-FFF2-40B4-BE49-F238E27FC236}">
                        <a16:creationId xmlns:a16="http://schemas.microsoft.com/office/drawing/2014/main" id="{72ECCDD1-5F5C-1122-A923-2BAC291E5F49}"/>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3" name="Graphique 3">
                  <a:extLst>
                    <a:ext uri="{FF2B5EF4-FFF2-40B4-BE49-F238E27FC236}">
                      <a16:creationId xmlns:a16="http://schemas.microsoft.com/office/drawing/2014/main" id="{4ED8175E-DE68-FAF3-BC97-1CC144F418E4}"/>
                    </a:ext>
                  </a:extLst>
                </p:cNvPr>
                <p:cNvGrpSpPr/>
                <p:nvPr/>
              </p:nvGrpSpPr>
              <p:grpSpPr>
                <a:xfrm>
                  <a:off x="2101344" y="2260187"/>
                  <a:ext cx="369935" cy="371310"/>
                  <a:chOff x="2101344" y="2260187"/>
                  <a:chExt cx="369935" cy="371310"/>
                </a:xfrm>
                <a:solidFill>
                  <a:srgbClr val="000000"/>
                </a:solidFill>
              </p:grpSpPr>
              <p:sp>
                <p:nvSpPr>
                  <p:cNvPr id="48" name="Forme libre : forme 106">
                    <a:extLst>
                      <a:ext uri="{FF2B5EF4-FFF2-40B4-BE49-F238E27FC236}">
                        <a16:creationId xmlns:a16="http://schemas.microsoft.com/office/drawing/2014/main" id="{1C3F346D-F7C0-B1CC-7CB1-821927272025}"/>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9" name="Forme libre : forme 107">
                    <a:extLst>
                      <a:ext uri="{FF2B5EF4-FFF2-40B4-BE49-F238E27FC236}">
                        <a16:creationId xmlns:a16="http://schemas.microsoft.com/office/drawing/2014/main" id="{9487703E-86E7-868C-78CB-8065C1290B18}"/>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0" name="Forme libre : forme 108">
                    <a:extLst>
                      <a:ext uri="{FF2B5EF4-FFF2-40B4-BE49-F238E27FC236}">
                        <a16:creationId xmlns:a16="http://schemas.microsoft.com/office/drawing/2014/main" id="{C67AA27E-C089-B2BC-BE07-F6C18F88BAD1}"/>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4" name="Graphique 3">
                  <a:extLst>
                    <a:ext uri="{FF2B5EF4-FFF2-40B4-BE49-F238E27FC236}">
                      <a16:creationId xmlns:a16="http://schemas.microsoft.com/office/drawing/2014/main" id="{FDBAF2FA-4E56-F457-EB6E-91FB868E2AB4}"/>
                    </a:ext>
                  </a:extLst>
                </p:cNvPr>
                <p:cNvGrpSpPr/>
                <p:nvPr/>
              </p:nvGrpSpPr>
              <p:grpSpPr>
                <a:xfrm>
                  <a:off x="1879933" y="2482974"/>
                  <a:ext cx="369935" cy="369935"/>
                  <a:chOff x="1879933" y="2482974"/>
                  <a:chExt cx="369935" cy="369935"/>
                </a:xfrm>
                <a:solidFill>
                  <a:srgbClr val="000000"/>
                </a:solidFill>
              </p:grpSpPr>
              <p:sp>
                <p:nvSpPr>
                  <p:cNvPr id="45" name="Forme libre : forme 110">
                    <a:extLst>
                      <a:ext uri="{FF2B5EF4-FFF2-40B4-BE49-F238E27FC236}">
                        <a16:creationId xmlns:a16="http://schemas.microsoft.com/office/drawing/2014/main" id="{7996FEF3-437F-424E-516A-DADA62660998}"/>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6" name="Forme libre : forme 111">
                    <a:extLst>
                      <a:ext uri="{FF2B5EF4-FFF2-40B4-BE49-F238E27FC236}">
                        <a16:creationId xmlns:a16="http://schemas.microsoft.com/office/drawing/2014/main" id="{01AFD60A-B487-A1FE-40B1-E488EF167B4A}"/>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112">
                    <a:extLst>
                      <a:ext uri="{FF2B5EF4-FFF2-40B4-BE49-F238E27FC236}">
                        <a16:creationId xmlns:a16="http://schemas.microsoft.com/office/drawing/2014/main" id="{AB0840EF-12AE-F462-F513-A74935B86EDE}"/>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5" name="Groupe 4">
              <a:extLst>
                <a:ext uri="{FF2B5EF4-FFF2-40B4-BE49-F238E27FC236}">
                  <a16:creationId xmlns:a16="http://schemas.microsoft.com/office/drawing/2014/main" id="{A2CDCEB5-A098-774D-11E6-873F82DCDA8D}"/>
                </a:ext>
              </a:extLst>
            </p:cNvPr>
            <p:cNvGrpSpPr/>
            <p:nvPr/>
          </p:nvGrpSpPr>
          <p:grpSpPr>
            <a:xfrm>
              <a:off x="776869" y="2084659"/>
              <a:ext cx="1736908" cy="1658703"/>
              <a:chOff x="833387" y="3000058"/>
              <a:chExt cx="1736908" cy="1658703"/>
            </a:xfrm>
          </p:grpSpPr>
          <p:pic>
            <p:nvPicPr>
              <p:cNvPr id="7" name="Graphique 6">
                <a:extLst>
                  <a:ext uri="{FF2B5EF4-FFF2-40B4-BE49-F238E27FC236}">
                    <a16:creationId xmlns:a16="http://schemas.microsoft.com/office/drawing/2014/main" id="{B5BB9010-3F10-EA01-2134-3B9E2267C4E7}"/>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23027" b="729"/>
              <a:stretch/>
            </p:blipFill>
            <p:spPr>
              <a:xfrm>
                <a:off x="834763" y="4323980"/>
                <a:ext cx="862265" cy="332342"/>
              </a:xfrm>
              <a:prstGeom prst="rect">
                <a:avLst/>
              </a:prstGeom>
            </p:spPr>
          </p:pic>
          <p:cxnSp>
            <p:nvCxnSpPr>
              <p:cNvPr id="8" name="Connecteur droit 7">
                <a:extLst>
                  <a:ext uri="{FF2B5EF4-FFF2-40B4-BE49-F238E27FC236}">
                    <a16:creationId xmlns:a16="http://schemas.microsoft.com/office/drawing/2014/main" id="{BAFC8E91-E8E6-B3E7-76D8-462F8139D5A3}"/>
                  </a:ext>
                </a:extLst>
              </p:cNvPr>
              <p:cNvCxnSpPr/>
              <p:nvPr/>
            </p:nvCxnSpPr>
            <p:spPr>
              <a:xfrm>
                <a:off x="834763" y="4208686"/>
                <a:ext cx="1048651"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 name="Graphique 3">
                <a:extLst>
                  <a:ext uri="{FF2B5EF4-FFF2-40B4-BE49-F238E27FC236}">
                    <a16:creationId xmlns:a16="http://schemas.microsoft.com/office/drawing/2014/main" id="{441E15A6-780C-6EEE-48A7-7AF36831F818}"/>
                  </a:ext>
                </a:extLst>
              </p:cNvPr>
              <p:cNvGrpSpPr/>
              <p:nvPr/>
            </p:nvGrpSpPr>
            <p:grpSpPr>
              <a:xfrm>
                <a:off x="833387" y="3000058"/>
                <a:ext cx="1736908" cy="1134560"/>
                <a:chOff x="833387" y="3000058"/>
                <a:chExt cx="1736908" cy="1134560"/>
              </a:xfrm>
              <a:solidFill>
                <a:srgbClr val="000000"/>
              </a:solidFill>
            </p:grpSpPr>
            <p:sp>
              <p:nvSpPr>
                <p:cNvPr id="17" name="Forme libre : forme 75">
                  <a:extLst>
                    <a:ext uri="{FF2B5EF4-FFF2-40B4-BE49-F238E27FC236}">
                      <a16:creationId xmlns:a16="http://schemas.microsoft.com/office/drawing/2014/main" id="{BD9B5EEE-E912-C6CA-4B74-A49EE8671E5F}"/>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8" name="Forme libre : forme 76">
                  <a:extLst>
                    <a:ext uri="{FF2B5EF4-FFF2-40B4-BE49-F238E27FC236}">
                      <a16:creationId xmlns:a16="http://schemas.microsoft.com/office/drawing/2014/main" id="{2C062A17-227E-4657-167F-ED05B924CC93}"/>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21" name="Forme libre : forme 77">
                  <a:extLst>
                    <a:ext uri="{FF2B5EF4-FFF2-40B4-BE49-F238E27FC236}">
                      <a16:creationId xmlns:a16="http://schemas.microsoft.com/office/drawing/2014/main" id="{7BB3F3E1-8220-9458-3484-191788056FB5}"/>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22" name="Forme libre : forme 78">
                  <a:extLst>
                    <a:ext uri="{FF2B5EF4-FFF2-40B4-BE49-F238E27FC236}">
                      <a16:creationId xmlns:a16="http://schemas.microsoft.com/office/drawing/2014/main" id="{E4D0E513-6655-12D6-EAE8-17CE29BE5536}"/>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23" name="Forme libre : forme 79">
                  <a:extLst>
                    <a:ext uri="{FF2B5EF4-FFF2-40B4-BE49-F238E27FC236}">
                      <a16:creationId xmlns:a16="http://schemas.microsoft.com/office/drawing/2014/main" id="{AA8186AB-D20B-53D2-AA76-B0718325B875}"/>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24" name="Forme libre : forme 80">
                  <a:extLst>
                    <a:ext uri="{FF2B5EF4-FFF2-40B4-BE49-F238E27FC236}">
                      <a16:creationId xmlns:a16="http://schemas.microsoft.com/office/drawing/2014/main" id="{097A415D-9E1B-4CBB-C984-D9A13EB934D1}"/>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5" name="Forme libre : forme 81">
                  <a:extLst>
                    <a:ext uri="{FF2B5EF4-FFF2-40B4-BE49-F238E27FC236}">
                      <a16:creationId xmlns:a16="http://schemas.microsoft.com/office/drawing/2014/main" id="{BA3DAEFF-B6EE-5F96-8A85-260C8C7DDE79}"/>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26" name="Forme libre : forme 82">
                  <a:extLst>
                    <a:ext uri="{FF2B5EF4-FFF2-40B4-BE49-F238E27FC236}">
                      <a16:creationId xmlns:a16="http://schemas.microsoft.com/office/drawing/2014/main" id="{44F075C5-C877-025D-4109-EB4573B98B0C}"/>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7" name="Forme libre : forme 83">
                  <a:extLst>
                    <a:ext uri="{FF2B5EF4-FFF2-40B4-BE49-F238E27FC236}">
                      <a16:creationId xmlns:a16="http://schemas.microsoft.com/office/drawing/2014/main" id="{BB87554A-D549-FCEF-8644-3D147B7A30B5}"/>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28" name="Forme libre : forme 84">
                  <a:extLst>
                    <a:ext uri="{FF2B5EF4-FFF2-40B4-BE49-F238E27FC236}">
                      <a16:creationId xmlns:a16="http://schemas.microsoft.com/office/drawing/2014/main" id="{10A4DD79-02C3-B25F-8D5E-F5DDBF3C03ED}"/>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9" name="Forme libre : forme 85">
                  <a:extLst>
                    <a:ext uri="{FF2B5EF4-FFF2-40B4-BE49-F238E27FC236}">
                      <a16:creationId xmlns:a16="http://schemas.microsoft.com/office/drawing/2014/main" id="{57464569-64BF-8D70-3039-B293E70E97AB}"/>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30" name="Forme libre : forme 86">
                  <a:extLst>
                    <a:ext uri="{FF2B5EF4-FFF2-40B4-BE49-F238E27FC236}">
                      <a16:creationId xmlns:a16="http://schemas.microsoft.com/office/drawing/2014/main" id="{AB2B5140-FA1C-577E-071E-1B75EFA80259}"/>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32" name="Forme libre : forme 87">
                  <a:extLst>
                    <a:ext uri="{FF2B5EF4-FFF2-40B4-BE49-F238E27FC236}">
                      <a16:creationId xmlns:a16="http://schemas.microsoft.com/office/drawing/2014/main" id="{79AC2DE8-A8D8-B81E-FE9E-3F61FDFE97D0}"/>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33" name="Forme libre : forme 88">
                  <a:extLst>
                    <a:ext uri="{FF2B5EF4-FFF2-40B4-BE49-F238E27FC236}">
                      <a16:creationId xmlns:a16="http://schemas.microsoft.com/office/drawing/2014/main" id="{26549061-4B86-0E96-F248-5104A1A68F19}"/>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4" name="Forme libre : forme 89">
                  <a:extLst>
                    <a:ext uri="{FF2B5EF4-FFF2-40B4-BE49-F238E27FC236}">
                      <a16:creationId xmlns:a16="http://schemas.microsoft.com/office/drawing/2014/main" id="{ADFA1E8E-63FB-B6E9-595B-BCDC6204B85C}"/>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5" name="Forme libre : forme 90">
                  <a:extLst>
                    <a:ext uri="{FF2B5EF4-FFF2-40B4-BE49-F238E27FC236}">
                      <a16:creationId xmlns:a16="http://schemas.microsoft.com/office/drawing/2014/main" id="{0A531266-D78C-4975-A44D-3F9F740F1C7B}"/>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6" name="Forme libre : forme 91">
                  <a:extLst>
                    <a:ext uri="{FF2B5EF4-FFF2-40B4-BE49-F238E27FC236}">
                      <a16:creationId xmlns:a16="http://schemas.microsoft.com/office/drawing/2014/main" id="{472DCE68-526D-ED68-4E63-3DD68624C2E7}"/>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14" name="Graphique 13">
                <a:extLst>
                  <a:ext uri="{FF2B5EF4-FFF2-40B4-BE49-F238E27FC236}">
                    <a16:creationId xmlns:a16="http://schemas.microsoft.com/office/drawing/2014/main" id="{17F6C2F4-87AA-2395-353F-D122055E4F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74046"/>
              <a:stretch/>
            </p:blipFill>
            <p:spPr>
              <a:xfrm>
                <a:off x="1727970" y="4323980"/>
                <a:ext cx="290738" cy="334781"/>
              </a:xfrm>
              <a:prstGeom prst="rect">
                <a:avLst/>
              </a:prstGeom>
            </p:spPr>
          </p:pic>
        </p:grpSp>
      </p:grpSp>
      <p:pic>
        <p:nvPicPr>
          <p:cNvPr id="61" name="Picture 60">
            <a:extLst>
              <a:ext uri="{FF2B5EF4-FFF2-40B4-BE49-F238E27FC236}">
                <a16:creationId xmlns:a16="http://schemas.microsoft.com/office/drawing/2014/main" id="{F9FD114C-A297-4833-B9DB-F56B8E4D1C83}"/>
              </a:ext>
            </a:extLst>
          </p:cNvPr>
          <p:cNvPicPr>
            <a:picLocks noChangeAspect="1"/>
          </p:cNvPicPr>
          <p:nvPr userDrawn="1"/>
        </p:nvPicPr>
        <p:blipFill rotWithShape="1">
          <a:blip r:embed="rId11"/>
          <a:srcRect l="16031" t="15582"/>
          <a:stretch/>
        </p:blipFill>
        <p:spPr>
          <a:xfrm>
            <a:off x="-55141" y="0"/>
            <a:ext cx="4054385" cy="4076090"/>
          </a:xfrm>
          <a:prstGeom prst="rect">
            <a:avLst/>
          </a:prstGeom>
        </p:spPr>
      </p:pic>
      <p:pic>
        <p:nvPicPr>
          <p:cNvPr id="60" name="Picture 2">
            <a:extLst>
              <a:ext uri="{FF2B5EF4-FFF2-40B4-BE49-F238E27FC236}">
                <a16:creationId xmlns:a16="http://schemas.microsoft.com/office/drawing/2014/main" id="{EE2E34E8-B15E-4A4F-8D51-B89D57DD1388}"/>
              </a:ext>
            </a:extLst>
          </p:cNvPr>
          <p:cNvPicPr>
            <a:picLocks noChangeAspect="1"/>
          </p:cNvPicPr>
          <p:nvPr userDrawn="1"/>
        </p:nvPicPr>
        <p:blipFill rotWithShape="1">
          <a:blip r:embed="rId12"/>
          <a:srcRect l="16113" t="14969"/>
          <a:stretch/>
        </p:blipFill>
        <p:spPr>
          <a:xfrm>
            <a:off x="-55140" y="-2570"/>
            <a:ext cx="3977932" cy="3991681"/>
          </a:xfrm>
          <a:prstGeom prst="rect">
            <a:avLst/>
          </a:prstGeom>
        </p:spPr>
      </p:pic>
    </p:spTree>
    <p:extLst>
      <p:ext uri="{BB962C8B-B14F-4D97-AF65-F5344CB8AC3E}">
        <p14:creationId xmlns:p14="http://schemas.microsoft.com/office/powerpoint/2010/main" val="3237891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57126E-09B3-B0B3-2456-BD700CC72F1E}"/>
              </a:ext>
            </a:extLst>
          </p:cNvPr>
          <p:cNvSpPr/>
          <p:nvPr userDrawn="1"/>
        </p:nvSpPr>
        <p:spPr>
          <a:xfrm>
            <a:off x="-55140" y="0"/>
            <a:ext cx="12247140" cy="6858000"/>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0325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57126E-09B3-B0B3-2456-BD700CC72F1E}"/>
              </a:ext>
            </a:extLst>
          </p:cNvPr>
          <p:cNvSpPr/>
          <p:nvPr userDrawn="1"/>
        </p:nvSpPr>
        <p:spPr>
          <a:xfrm>
            <a:off x="-55140" y="0"/>
            <a:ext cx="122471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0" name="Groupe 49">
            <a:extLst>
              <a:ext uri="{FF2B5EF4-FFF2-40B4-BE49-F238E27FC236}">
                <a16:creationId xmlns:a16="http://schemas.microsoft.com/office/drawing/2014/main" id="{43BD1B73-E319-6BC2-FB4D-118DF1B3013A}"/>
              </a:ext>
            </a:extLst>
          </p:cNvPr>
          <p:cNvGrpSpPr/>
          <p:nvPr userDrawn="1"/>
        </p:nvGrpSpPr>
        <p:grpSpPr>
          <a:xfrm>
            <a:off x="11367740" y="6073243"/>
            <a:ext cx="696106" cy="679187"/>
            <a:chOff x="11180703" y="5867567"/>
            <a:chExt cx="906905" cy="884863"/>
          </a:xfrm>
        </p:grpSpPr>
        <p:sp>
          <p:nvSpPr>
            <p:cNvPr id="49" name="Rectangle 48">
              <a:extLst>
                <a:ext uri="{FF2B5EF4-FFF2-40B4-BE49-F238E27FC236}">
                  <a16:creationId xmlns:a16="http://schemas.microsoft.com/office/drawing/2014/main" id="{B148B50F-A16C-8456-B597-B9C08BCD5A2F}"/>
                </a:ext>
              </a:extLst>
            </p:cNvPr>
            <p:cNvSpPr/>
            <p:nvPr userDrawn="1"/>
          </p:nvSpPr>
          <p:spPr>
            <a:xfrm>
              <a:off x="11180703" y="5867567"/>
              <a:ext cx="906905" cy="884863"/>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e 2">
              <a:extLst>
                <a:ext uri="{FF2B5EF4-FFF2-40B4-BE49-F238E27FC236}">
                  <a16:creationId xmlns:a16="http://schemas.microsoft.com/office/drawing/2014/main" id="{C43471CA-9DDA-C8F9-494F-F07873243E43}"/>
                </a:ext>
              </a:extLst>
            </p:cNvPr>
            <p:cNvGrpSpPr/>
            <p:nvPr userDrawn="1"/>
          </p:nvGrpSpPr>
          <p:grpSpPr>
            <a:xfrm>
              <a:off x="11346981" y="5920169"/>
              <a:ext cx="624604" cy="779658"/>
              <a:chOff x="776869" y="1314123"/>
              <a:chExt cx="1946125" cy="2429239"/>
            </a:xfrm>
          </p:grpSpPr>
          <p:grpSp>
            <p:nvGrpSpPr>
              <p:cNvPr id="4" name="Groupe 3">
                <a:extLst>
                  <a:ext uri="{FF2B5EF4-FFF2-40B4-BE49-F238E27FC236}">
                    <a16:creationId xmlns:a16="http://schemas.microsoft.com/office/drawing/2014/main" id="{3A269968-9FBB-92A9-F1F6-32520636DAE7}"/>
                  </a:ext>
                </a:extLst>
              </p:cNvPr>
              <p:cNvGrpSpPr/>
              <p:nvPr/>
            </p:nvGrpSpPr>
            <p:grpSpPr>
              <a:xfrm>
                <a:off x="1518239" y="1314123"/>
                <a:ext cx="1204755" cy="1204755"/>
                <a:chOff x="1574757" y="2229522"/>
                <a:chExt cx="1204755" cy="1204755"/>
              </a:xfrm>
            </p:grpSpPr>
            <p:sp>
              <p:nvSpPr>
                <p:cNvPr id="27" name="Forme libre : forme 73">
                  <a:extLst>
                    <a:ext uri="{FF2B5EF4-FFF2-40B4-BE49-F238E27FC236}">
                      <a16:creationId xmlns:a16="http://schemas.microsoft.com/office/drawing/2014/main" id="{7BD14F1A-3997-1B85-FDBC-621E8E3EE0F5}"/>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28" name="Graphique 3">
                  <a:extLst>
                    <a:ext uri="{FF2B5EF4-FFF2-40B4-BE49-F238E27FC236}">
                      <a16:creationId xmlns:a16="http://schemas.microsoft.com/office/drawing/2014/main" id="{D8227587-FA9B-AADA-679B-7205392AFFA8}"/>
                    </a:ext>
                  </a:extLst>
                </p:cNvPr>
                <p:cNvGrpSpPr/>
                <p:nvPr/>
              </p:nvGrpSpPr>
              <p:grpSpPr>
                <a:xfrm>
                  <a:off x="1879933" y="2260187"/>
                  <a:ext cx="887019" cy="606474"/>
                  <a:chOff x="1879933" y="2260187"/>
                  <a:chExt cx="887019" cy="606474"/>
                </a:xfrm>
                <a:solidFill>
                  <a:srgbClr val="000000"/>
                </a:solidFill>
              </p:grpSpPr>
              <p:grpSp>
                <p:nvGrpSpPr>
                  <p:cNvPr id="29" name="Graphique 3">
                    <a:extLst>
                      <a:ext uri="{FF2B5EF4-FFF2-40B4-BE49-F238E27FC236}">
                        <a16:creationId xmlns:a16="http://schemas.microsoft.com/office/drawing/2014/main" id="{EE1E74B9-00B5-D68A-A285-536ED8E8E54E}"/>
                      </a:ext>
                    </a:extLst>
                  </p:cNvPr>
                  <p:cNvGrpSpPr/>
                  <p:nvPr/>
                </p:nvGrpSpPr>
                <p:grpSpPr>
                  <a:xfrm>
                    <a:off x="2359887" y="2260187"/>
                    <a:ext cx="369935" cy="371310"/>
                    <a:chOff x="2359887" y="2260187"/>
                    <a:chExt cx="369935" cy="371310"/>
                  </a:xfrm>
                  <a:solidFill>
                    <a:srgbClr val="000000"/>
                  </a:solidFill>
                </p:grpSpPr>
                <p:sp>
                  <p:nvSpPr>
                    <p:cNvPr id="46" name="Forme libre : forme 94">
                      <a:extLst>
                        <a:ext uri="{FF2B5EF4-FFF2-40B4-BE49-F238E27FC236}">
                          <a16:creationId xmlns:a16="http://schemas.microsoft.com/office/drawing/2014/main" id="{4A05EBE7-7F94-296A-2B7F-C113D3BFB185}"/>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95">
                      <a:extLst>
                        <a:ext uri="{FF2B5EF4-FFF2-40B4-BE49-F238E27FC236}">
                          <a16:creationId xmlns:a16="http://schemas.microsoft.com/office/drawing/2014/main" id="{4E105A08-823A-FD4C-9286-26929391554F}"/>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8" name="Forme libre : forme 96">
                      <a:extLst>
                        <a:ext uri="{FF2B5EF4-FFF2-40B4-BE49-F238E27FC236}">
                          <a16:creationId xmlns:a16="http://schemas.microsoft.com/office/drawing/2014/main" id="{2AF2146F-7636-02A5-E0CE-8362725AEA03}"/>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0" name="Graphique 3">
                    <a:extLst>
                      <a:ext uri="{FF2B5EF4-FFF2-40B4-BE49-F238E27FC236}">
                        <a16:creationId xmlns:a16="http://schemas.microsoft.com/office/drawing/2014/main" id="{DB1B2FAB-28DA-CCDC-AA63-E75D643AA1AC}"/>
                      </a:ext>
                    </a:extLst>
                  </p:cNvPr>
                  <p:cNvGrpSpPr/>
                  <p:nvPr/>
                </p:nvGrpSpPr>
                <p:grpSpPr>
                  <a:xfrm>
                    <a:off x="2131599" y="2489850"/>
                    <a:ext cx="369935" cy="369935"/>
                    <a:chOff x="2131599" y="2489850"/>
                    <a:chExt cx="369935" cy="369935"/>
                  </a:xfrm>
                  <a:solidFill>
                    <a:srgbClr val="000000"/>
                  </a:solidFill>
                </p:grpSpPr>
                <p:sp>
                  <p:nvSpPr>
                    <p:cNvPr id="43" name="Forme libre : forme 98">
                      <a:extLst>
                        <a:ext uri="{FF2B5EF4-FFF2-40B4-BE49-F238E27FC236}">
                          <a16:creationId xmlns:a16="http://schemas.microsoft.com/office/drawing/2014/main" id="{75AB9D3E-8F4B-7934-A30D-C3134D0DB0FE}"/>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4" name="Forme libre : forme 99">
                      <a:extLst>
                        <a:ext uri="{FF2B5EF4-FFF2-40B4-BE49-F238E27FC236}">
                          <a16:creationId xmlns:a16="http://schemas.microsoft.com/office/drawing/2014/main" id="{98CD4D69-B629-CB30-346A-465736C92A41}"/>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5" name="Forme libre : forme 100">
                      <a:extLst>
                        <a:ext uri="{FF2B5EF4-FFF2-40B4-BE49-F238E27FC236}">
                          <a16:creationId xmlns:a16="http://schemas.microsoft.com/office/drawing/2014/main" id="{CF71DF88-0019-1D2C-756A-D45017DB37DA}"/>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1" name="Graphique 3">
                    <a:extLst>
                      <a:ext uri="{FF2B5EF4-FFF2-40B4-BE49-F238E27FC236}">
                        <a16:creationId xmlns:a16="http://schemas.microsoft.com/office/drawing/2014/main" id="{442CF6A4-FCE0-5CC6-7BA3-601CA577A950}"/>
                      </a:ext>
                    </a:extLst>
                  </p:cNvPr>
                  <p:cNvGrpSpPr/>
                  <p:nvPr/>
                </p:nvGrpSpPr>
                <p:grpSpPr>
                  <a:xfrm>
                    <a:off x="2397018" y="2496726"/>
                    <a:ext cx="369935" cy="369935"/>
                    <a:chOff x="2397018" y="2496726"/>
                    <a:chExt cx="369935" cy="369935"/>
                  </a:xfrm>
                  <a:solidFill>
                    <a:srgbClr val="000000"/>
                  </a:solidFill>
                </p:grpSpPr>
                <p:sp>
                  <p:nvSpPr>
                    <p:cNvPr id="40" name="Forme libre : forme 102">
                      <a:extLst>
                        <a:ext uri="{FF2B5EF4-FFF2-40B4-BE49-F238E27FC236}">
                          <a16:creationId xmlns:a16="http://schemas.microsoft.com/office/drawing/2014/main" id="{A59CC505-A901-2529-14CC-B1DECF6943CC}"/>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1" name="Forme libre : forme 103">
                      <a:extLst>
                        <a:ext uri="{FF2B5EF4-FFF2-40B4-BE49-F238E27FC236}">
                          <a16:creationId xmlns:a16="http://schemas.microsoft.com/office/drawing/2014/main" id="{B6D3A1C6-D9D7-C696-49B1-5EC3C4A66D84}"/>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2" name="Forme libre : forme 104">
                      <a:extLst>
                        <a:ext uri="{FF2B5EF4-FFF2-40B4-BE49-F238E27FC236}">
                          <a16:creationId xmlns:a16="http://schemas.microsoft.com/office/drawing/2014/main" id="{2A823F28-64F1-B999-C2EA-75EAB03AC237}"/>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2" name="Graphique 3">
                    <a:extLst>
                      <a:ext uri="{FF2B5EF4-FFF2-40B4-BE49-F238E27FC236}">
                        <a16:creationId xmlns:a16="http://schemas.microsoft.com/office/drawing/2014/main" id="{96908A95-D159-013C-5F08-54732132B518}"/>
                      </a:ext>
                    </a:extLst>
                  </p:cNvPr>
                  <p:cNvGrpSpPr/>
                  <p:nvPr/>
                </p:nvGrpSpPr>
                <p:grpSpPr>
                  <a:xfrm>
                    <a:off x="2101344" y="2260187"/>
                    <a:ext cx="369935" cy="371310"/>
                    <a:chOff x="2101344" y="2260187"/>
                    <a:chExt cx="369935" cy="371310"/>
                  </a:xfrm>
                  <a:solidFill>
                    <a:srgbClr val="000000"/>
                  </a:solidFill>
                </p:grpSpPr>
                <p:sp>
                  <p:nvSpPr>
                    <p:cNvPr id="37" name="Forme libre : forme 106">
                      <a:extLst>
                        <a:ext uri="{FF2B5EF4-FFF2-40B4-BE49-F238E27FC236}">
                          <a16:creationId xmlns:a16="http://schemas.microsoft.com/office/drawing/2014/main" id="{EAA0F7A6-C8C3-1C02-597A-F0A083A4FB23}"/>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8" name="Forme libre : forme 107">
                      <a:extLst>
                        <a:ext uri="{FF2B5EF4-FFF2-40B4-BE49-F238E27FC236}">
                          <a16:creationId xmlns:a16="http://schemas.microsoft.com/office/drawing/2014/main" id="{EF438D05-FECB-6E26-48FB-A46F628EB63D}"/>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9" name="Forme libre : forme 108">
                      <a:extLst>
                        <a:ext uri="{FF2B5EF4-FFF2-40B4-BE49-F238E27FC236}">
                          <a16:creationId xmlns:a16="http://schemas.microsoft.com/office/drawing/2014/main" id="{5050B821-3414-A3E1-671C-6DE6A1CB91F5}"/>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3" name="Graphique 3">
                    <a:extLst>
                      <a:ext uri="{FF2B5EF4-FFF2-40B4-BE49-F238E27FC236}">
                        <a16:creationId xmlns:a16="http://schemas.microsoft.com/office/drawing/2014/main" id="{9C59FEB6-4663-84BB-A115-0C767C4EE2DB}"/>
                      </a:ext>
                    </a:extLst>
                  </p:cNvPr>
                  <p:cNvGrpSpPr/>
                  <p:nvPr/>
                </p:nvGrpSpPr>
                <p:grpSpPr>
                  <a:xfrm>
                    <a:off x="1879933" y="2482974"/>
                    <a:ext cx="369935" cy="369935"/>
                    <a:chOff x="1879933" y="2482974"/>
                    <a:chExt cx="369935" cy="369935"/>
                  </a:xfrm>
                  <a:solidFill>
                    <a:srgbClr val="000000"/>
                  </a:solidFill>
                </p:grpSpPr>
                <p:sp>
                  <p:nvSpPr>
                    <p:cNvPr id="34" name="Forme libre : forme 110">
                      <a:extLst>
                        <a:ext uri="{FF2B5EF4-FFF2-40B4-BE49-F238E27FC236}">
                          <a16:creationId xmlns:a16="http://schemas.microsoft.com/office/drawing/2014/main" id="{17CE8F4D-BDD3-36F6-58CE-BB301E76D553}"/>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5" name="Forme libre : forme 111">
                      <a:extLst>
                        <a:ext uri="{FF2B5EF4-FFF2-40B4-BE49-F238E27FC236}">
                          <a16:creationId xmlns:a16="http://schemas.microsoft.com/office/drawing/2014/main" id="{6BF89288-9719-C726-49CF-2128C22407D6}"/>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36" name="Forme libre : forme 112">
                      <a:extLst>
                        <a:ext uri="{FF2B5EF4-FFF2-40B4-BE49-F238E27FC236}">
                          <a16:creationId xmlns:a16="http://schemas.microsoft.com/office/drawing/2014/main" id="{8AE392BD-5FAB-C7E1-8B94-70EA87336835}"/>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5" name="Groupe 4">
                <a:extLst>
                  <a:ext uri="{FF2B5EF4-FFF2-40B4-BE49-F238E27FC236}">
                    <a16:creationId xmlns:a16="http://schemas.microsoft.com/office/drawing/2014/main" id="{E26F64B2-A9E2-1549-51BD-BC06893C5720}"/>
                  </a:ext>
                </a:extLst>
              </p:cNvPr>
              <p:cNvGrpSpPr/>
              <p:nvPr/>
            </p:nvGrpSpPr>
            <p:grpSpPr>
              <a:xfrm>
                <a:off x="776869" y="2084659"/>
                <a:ext cx="1736908" cy="1658703"/>
                <a:chOff x="833387" y="3000058"/>
                <a:chExt cx="1736908" cy="1658703"/>
              </a:xfrm>
            </p:grpSpPr>
            <p:pic>
              <p:nvPicPr>
                <p:cNvPr id="6" name="Graphique 5">
                  <a:extLst>
                    <a:ext uri="{FF2B5EF4-FFF2-40B4-BE49-F238E27FC236}">
                      <a16:creationId xmlns:a16="http://schemas.microsoft.com/office/drawing/2014/main" id="{9481DDE5-31DF-B6F9-C3D5-83BD8980192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3027" b="729"/>
                <a:stretch/>
              </p:blipFill>
              <p:spPr>
                <a:xfrm>
                  <a:off x="834763" y="4323980"/>
                  <a:ext cx="862265" cy="332342"/>
                </a:xfrm>
                <a:prstGeom prst="rect">
                  <a:avLst/>
                </a:prstGeom>
              </p:spPr>
            </p:pic>
            <p:cxnSp>
              <p:nvCxnSpPr>
                <p:cNvPr id="7" name="Connecteur droit 6">
                  <a:extLst>
                    <a:ext uri="{FF2B5EF4-FFF2-40B4-BE49-F238E27FC236}">
                      <a16:creationId xmlns:a16="http://schemas.microsoft.com/office/drawing/2014/main" id="{FEFE642D-5573-425E-AFBC-BEF93456B54C}"/>
                    </a:ext>
                  </a:extLst>
                </p:cNvPr>
                <p:cNvCxnSpPr/>
                <p:nvPr/>
              </p:nvCxnSpPr>
              <p:spPr>
                <a:xfrm>
                  <a:off x="834763" y="4208686"/>
                  <a:ext cx="1048651" cy="0"/>
                </a:xfrm>
                <a:prstGeom prst="line">
                  <a:avLst/>
                </a:prstGeom>
                <a:ln w="9525"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8" name="Graphique 3">
                  <a:extLst>
                    <a:ext uri="{FF2B5EF4-FFF2-40B4-BE49-F238E27FC236}">
                      <a16:creationId xmlns:a16="http://schemas.microsoft.com/office/drawing/2014/main" id="{CB44FFD9-B706-5D80-482C-36D3DDFE23D1}"/>
                    </a:ext>
                  </a:extLst>
                </p:cNvPr>
                <p:cNvGrpSpPr/>
                <p:nvPr/>
              </p:nvGrpSpPr>
              <p:grpSpPr>
                <a:xfrm>
                  <a:off x="833387" y="3000058"/>
                  <a:ext cx="1736908" cy="1134560"/>
                  <a:chOff x="833387" y="3000058"/>
                  <a:chExt cx="1736908" cy="1134560"/>
                </a:xfrm>
                <a:solidFill>
                  <a:srgbClr val="000000"/>
                </a:solidFill>
              </p:grpSpPr>
              <p:sp>
                <p:nvSpPr>
                  <p:cNvPr id="10" name="Forme libre : forme 75">
                    <a:extLst>
                      <a:ext uri="{FF2B5EF4-FFF2-40B4-BE49-F238E27FC236}">
                        <a16:creationId xmlns:a16="http://schemas.microsoft.com/office/drawing/2014/main" id="{528E4E85-D7CF-31CC-D625-41CAAF6E2127}"/>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1" name="Forme libre : forme 76">
                    <a:extLst>
                      <a:ext uri="{FF2B5EF4-FFF2-40B4-BE49-F238E27FC236}">
                        <a16:creationId xmlns:a16="http://schemas.microsoft.com/office/drawing/2014/main" id="{D4BDF7A4-EC55-9FA1-0BED-02F23097D825}"/>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12" name="Forme libre : forme 77">
                    <a:extLst>
                      <a:ext uri="{FF2B5EF4-FFF2-40B4-BE49-F238E27FC236}">
                        <a16:creationId xmlns:a16="http://schemas.microsoft.com/office/drawing/2014/main" id="{24869069-8F61-E10E-68A6-0810A9DCCCC2}"/>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13" name="Forme libre : forme 78">
                    <a:extLst>
                      <a:ext uri="{FF2B5EF4-FFF2-40B4-BE49-F238E27FC236}">
                        <a16:creationId xmlns:a16="http://schemas.microsoft.com/office/drawing/2014/main" id="{1D4F2B41-BCC8-8294-A8D2-49D42F9D2452}"/>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14" name="Forme libre : forme 79">
                    <a:extLst>
                      <a:ext uri="{FF2B5EF4-FFF2-40B4-BE49-F238E27FC236}">
                        <a16:creationId xmlns:a16="http://schemas.microsoft.com/office/drawing/2014/main" id="{9174C9CA-1008-BF13-6A40-101E1018AED0}"/>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15" name="Forme libre : forme 80">
                    <a:extLst>
                      <a:ext uri="{FF2B5EF4-FFF2-40B4-BE49-F238E27FC236}">
                        <a16:creationId xmlns:a16="http://schemas.microsoft.com/office/drawing/2014/main" id="{47BF965A-4B17-6C49-CADA-5389DFDDF364}"/>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16" name="Forme libre : forme 81">
                    <a:extLst>
                      <a:ext uri="{FF2B5EF4-FFF2-40B4-BE49-F238E27FC236}">
                        <a16:creationId xmlns:a16="http://schemas.microsoft.com/office/drawing/2014/main" id="{6E02D377-9FD7-B046-9881-9CCD9C2D2055}"/>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17" name="Forme libre : forme 82">
                    <a:extLst>
                      <a:ext uri="{FF2B5EF4-FFF2-40B4-BE49-F238E27FC236}">
                        <a16:creationId xmlns:a16="http://schemas.microsoft.com/office/drawing/2014/main" id="{54C01252-79A7-EAFD-327A-62BB8FDA4667}"/>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18" name="Forme libre : forme 83">
                    <a:extLst>
                      <a:ext uri="{FF2B5EF4-FFF2-40B4-BE49-F238E27FC236}">
                        <a16:creationId xmlns:a16="http://schemas.microsoft.com/office/drawing/2014/main" id="{FC27CA9A-5231-F1F3-C698-FCD67B0F9FB9}"/>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19" name="Forme libre : forme 84">
                    <a:extLst>
                      <a:ext uri="{FF2B5EF4-FFF2-40B4-BE49-F238E27FC236}">
                        <a16:creationId xmlns:a16="http://schemas.microsoft.com/office/drawing/2014/main" id="{D2EEF60A-247A-133B-0647-728166131248}"/>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0" name="Forme libre : forme 85">
                    <a:extLst>
                      <a:ext uri="{FF2B5EF4-FFF2-40B4-BE49-F238E27FC236}">
                        <a16:creationId xmlns:a16="http://schemas.microsoft.com/office/drawing/2014/main" id="{4A185758-3530-AD28-C2CC-14F0DD35F226}"/>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1" name="Forme libre : forme 86">
                    <a:extLst>
                      <a:ext uri="{FF2B5EF4-FFF2-40B4-BE49-F238E27FC236}">
                        <a16:creationId xmlns:a16="http://schemas.microsoft.com/office/drawing/2014/main" id="{7D79C078-2325-4316-4E34-6D8182C9FA20}"/>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22" name="Forme libre : forme 87">
                    <a:extLst>
                      <a:ext uri="{FF2B5EF4-FFF2-40B4-BE49-F238E27FC236}">
                        <a16:creationId xmlns:a16="http://schemas.microsoft.com/office/drawing/2014/main" id="{224E52D4-7864-60B5-AB16-7EE9221EC281}"/>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23" name="Forme libre : forme 88">
                    <a:extLst>
                      <a:ext uri="{FF2B5EF4-FFF2-40B4-BE49-F238E27FC236}">
                        <a16:creationId xmlns:a16="http://schemas.microsoft.com/office/drawing/2014/main" id="{AD455C30-57E7-7AD8-87DD-6654E9370869}"/>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4" name="Forme libre : forme 89">
                    <a:extLst>
                      <a:ext uri="{FF2B5EF4-FFF2-40B4-BE49-F238E27FC236}">
                        <a16:creationId xmlns:a16="http://schemas.microsoft.com/office/drawing/2014/main" id="{8158CC69-5491-AB13-86B4-E142592B3470}"/>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5" name="Forme libre : forme 90">
                    <a:extLst>
                      <a:ext uri="{FF2B5EF4-FFF2-40B4-BE49-F238E27FC236}">
                        <a16:creationId xmlns:a16="http://schemas.microsoft.com/office/drawing/2014/main" id="{8D9DEB6C-A843-E278-3E0A-F50EBDA9CE99}"/>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26" name="Forme libre : forme 91">
                    <a:extLst>
                      <a:ext uri="{FF2B5EF4-FFF2-40B4-BE49-F238E27FC236}">
                        <a16:creationId xmlns:a16="http://schemas.microsoft.com/office/drawing/2014/main" id="{9D91F130-2AE5-668C-44D2-73830A212917}"/>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9" name="Graphique 8">
                  <a:extLst>
                    <a:ext uri="{FF2B5EF4-FFF2-40B4-BE49-F238E27FC236}">
                      <a16:creationId xmlns:a16="http://schemas.microsoft.com/office/drawing/2014/main" id="{EAF8BA07-3C3A-026A-936B-4422A5D957F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4046"/>
                <a:stretch/>
              </p:blipFill>
              <p:spPr>
                <a:xfrm>
                  <a:off x="1727970" y="4323980"/>
                  <a:ext cx="290738" cy="334781"/>
                </a:xfrm>
                <a:prstGeom prst="rect">
                  <a:avLst/>
                </a:prstGeom>
              </p:spPr>
            </p:pic>
          </p:grpSp>
        </p:grpSp>
      </p:grpSp>
    </p:spTree>
    <p:extLst>
      <p:ext uri="{BB962C8B-B14F-4D97-AF65-F5344CB8AC3E}">
        <p14:creationId xmlns:p14="http://schemas.microsoft.com/office/powerpoint/2010/main" val="2783812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Disposition personnalisée">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7DE431BA-DD02-4A4A-B458-0516B1E3F791}"/>
              </a:ext>
            </a:extLst>
          </p:cNvPr>
          <p:cNvSpPr/>
          <p:nvPr userDrawn="1"/>
        </p:nvSpPr>
        <p:spPr>
          <a:xfrm>
            <a:off x="-2238674" y="-2237500"/>
            <a:ext cx="3256767" cy="3256767"/>
          </a:xfrm>
          <a:prstGeom prst="ellipse">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
        <p:nvSpPr>
          <p:cNvPr id="19" name="Espace réservé pour une image  18">
            <a:extLst>
              <a:ext uri="{FF2B5EF4-FFF2-40B4-BE49-F238E27FC236}">
                <a16:creationId xmlns:a16="http://schemas.microsoft.com/office/drawing/2014/main" id="{C0E3CEBD-28EF-4692-90DA-D63437D7CD9E}"/>
              </a:ext>
            </a:extLst>
          </p:cNvPr>
          <p:cNvSpPr>
            <a:spLocks noGrp="1"/>
          </p:cNvSpPr>
          <p:nvPr>
            <p:ph type="pic" sz="quarter" idx="13"/>
          </p:nvPr>
        </p:nvSpPr>
        <p:spPr>
          <a:xfrm>
            <a:off x="8805796" y="0"/>
            <a:ext cx="3386203" cy="6858000"/>
          </a:xfrm>
          <a:solidFill>
            <a:schemeClr val="bg1">
              <a:lumMod val="95000"/>
            </a:schemeClr>
          </a:solidFill>
        </p:spPr>
        <p:txBody>
          <a:bodyPr anchor="ctr"/>
          <a:lstStyle>
            <a:lvl1pPr marL="0" indent="0" algn="ctr">
              <a:buNone/>
              <a:defRPr/>
            </a:lvl1pPr>
          </a:lstStyle>
          <a:p>
            <a:endParaRPr lang="fr-FR"/>
          </a:p>
        </p:txBody>
      </p:sp>
      <p:sp>
        <p:nvSpPr>
          <p:cNvPr id="20" name="Espace réservé de la date 2">
            <a:extLst>
              <a:ext uri="{FF2B5EF4-FFF2-40B4-BE49-F238E27FC236}">
                <a16:creationId xmlns:a16="http://schemas.microsoft.com/office/drawing/2014/main" id="{3752DFDC-E616-402D-B9C6-E14BD3B334CA}"/>
              </a:ext>
            </a:extLst>
          </p:cNvPr>
          <p:cNvSpPr>
            <a:spLocks noGrp="1"/>
          </p:cNvSpPr>
          <p:nvPr>
            <p:ph type="dt" sz="half" idx="10"/>
          </p:nvPr>
        </p:nvSpPr>
        <p:spPr>
          <a:xfrm>
            <a:off x="665631" y="6356350"/>
            <a:ext cx="839227" cy="365125"/>
          </a:xfrm>
        </p:spPr>
        <p:txBody>
          <a:bodyPr/>
          <a:lstStyle>
            <a:lvl1pPr>
              <a:defRPr sz="1000">
                <a:solidFill>
                  <a:schemeClr val="bg1">
                    <a:lumMod val="50000"/>
                  </a:schemeClr>
                </a:solidFill>
                <a:latin typeface="Source Sans Pro" panose="020B0503030403020204" pitchFamily="34" charset="0"/>
              </a:defRPr>
            </a:lvl1pPr>
          </a:lstStyle>
          <a:p>
            <a:fld id="{9A597CF0-3AE6-4095-BA12-D51C53E79AB5}" type="datetime1">
              <a:rPr lang="en-GB" smtClean="0"/>
              <a:pPr/>
              <a:t>16/11/2022</a:t>
            </a:fld>
            <a:endParaRPr lang="en-GB"/>
          </a:p>
        </p:txBody>
      </p:sp>
      <p:sp>
        <p:nvSpPr>
          <p:cNvPr id="21" name="Espace réservé du pied de page 3">
            <a:extLst>
              <a:ext uri="{FF2B5EF4-FFF2-40B4-BE49-F238E27FC236}">
                <a16:creationId xmlns:a16="http://schemas.microsoft.com/office/drawing/2014/main" id="{B2E18282-0F65-45C1-B90A-5B82F953937F}"/>
              </a:ext>
            </a:extLst>
          </p:cNvPr>
          <p:cNvSpPr>
            <a:spLocks noGrp="1"/>
          </p:cNvSpPr>
          <p:nvPr>
            <p:ph type="ftr" sz="quarter" idx="11"/>
          </p:nvPr>
        </p:nvSpPr>
        <p:spPr>
          <a:xfrm>
            <a:off x="2271283" y="6508176"/>
            <a:ext cx="6133681" cy="365125"/>
          </a:xfrm>
        </p:spPr>
        <p:txBody>
          <a:bodyPr/>
          <a:lstStyle>
            <a:lvl1pPr algn="r">
              <a:defRPr>
                <a:solidFill>
                  <a:schemeClr val="tx1"/>
                </a:solidFill>
                <a:latin typeface="Source Sans Pro" panose="020B0503030403020204" pitchFamily="34" charset="0"/>
              </a:defRPr>
            </a:lvl1pPr>
          </a:lstStyle>
          <a:p>
            <a:endParaRPr lang="en-GB"/>
          </a:p>
        </p:txBody>
      </p:sp>
      <p:sp>
        <p:nvSpPr>
          <p:cNvPr id="22" name="Rectangle 21">
            <a:extLst>
              <a:ext uri="{FF2B5EF4-FFF2-40B4-BE49-F238E27FC236}">
                <a16:creationId xmlns:a16="http://schemas.microsoft.com/office/drawing/2014/main" id="{60A9CE75-E753-4955-9D53-0E4A7CBBF155}"/>
              </a:ext>
            </a:extLst>
          </p:cNvPr>
          <p:cNvSpPr/>
          <p:nvPr userDrawn="1"/>
        </p:nvSpPr>
        <p:spPr>
          <a:xfrm>
            <a:off x="127804" y="6318825"/>
            <a:ext cx="394710" cy="539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space réservé du numéro de diapositive 4">
            <a:extLst>
              <a:ext uri="{FF2B5EF4-FFF2-40B4-BE49-F238E27FC236}">
                <a16:creationId xmlns:a16="http://schemas.microsoft.com/office/drawing/2014/main" id="{514914A5-1D0E-44D9-A7C5-6E26F6E8413A}"/>
              </a:ext>
            </a:extLst>
          </p:cNvPr>
          <p:cNvSpPr>
            <a:spLocks noGrp="1"/>
          </p:cNvSpPr>
          <p:nvPr>
            <p:ph type="sldNum" sz="quarter" idx="12"/>
          </p:nvPr>
        </p:nvSpPr>
        <p:spPr>
          <a:xfrm>
            <a:off x="143117" y="6356350"/>
            <a:ext cx="379398" cy="365125"/>
          </a:xfrm>
        </p:spPr>
        <p:txBody>
          <a:bodyPr/>
          <a:lstStyle>
            <a:lvl1pPr algn="ctr">
              <a:defRPr sz="1000">
                <a:solidFill>
                  <a:srgbClr val="FFFFFF"/>
                </a:solidFill>
                <a:latin typeface="Source Sans Pro" panose="020B0503030403020204" pitchFamily="34" charset="0"/>
              </a:defRPr>
            </a:lvl1pPr>
          </a:lstStyle>
          <a:p>
            <a:fld id="{DED457E1-C03A-514C-93B6-2CB6674E8CD0}" type="slidenum">
              <a:rPr lang="en-GB" smtClean="0"/>
              <a:pPr/>
              <a:t>‹N°›</a:t>
            </a:fld>
            <a:endParaRPr lang="en-GB"/>
          </a:p>
        </p:txBody>
      </p:sp>
      <p:sp>
        <p:nvSpPr>
          <p:cNvPr id="3" name="Espace réservé du texte 2">
            <a:extLst>
              <a:ext uri="{FF2B5EF4-FFF2-40B4-BE49-F238E27FC236}">
                <a16:creationId xmlns:a16="http://schemas.microsoft.com/office/drawing/2014/main" id="{4E04A9E9-1DC4-4EE8-A8EB-0354FE3E349E}"/>
              </a:ext>
            </a:extLst>
          </p:cNvPr>
          <p:cNvSpPr>
            <a:spLocks noGrp="1"/>
          </p:cNvSpPr>
          <p:nvPr>
            <p:ph type="body" sz="quarter" idx="14" hasCustomPrompt="1"/>
          </p:nvPr>
        </p:nvSpPr>
        <p:spPr>
          <a:xfrm>
            <a:off x="4114" y="0"/>
            <a:ext cx="518400" cy="518854"/>
          </a:xfrm>
          <a:noFill/>
        </p:spPr>
        <p:txBody>
          <a:bodyPr anchor="ctr">
            <a:normAutofit/>
          </a:bodyPr>
          <a:lstStyle>
            <a:lvl1pPr marL="0" indent="0" algn="ctr">
              <a:buNone/>
              <a:defRPr sz="1800" b="1">
                <a:solidFill>
                  <a:schemeClr val="tx1"/>
                </a:solidFill>
                <a:latin typeface="Source Sans Pro" panose="020B0503030403020204" pitchFamily="34" charset="0"/>
              </a:defRPr>
            </a:lvl1pPr>
          </a:lstStyle>
          <a:p>
            <a:pPr lvl="0"/>
            <a:r>
              <a:rPr lang="fr-FR"/>
              <a:t>02</a:t>
            </a:r>
          </a:p>
        </p:txBody>
      </p:sp>
      <p:sp>
        <p:nvSpPr>
          <p:cNvPr id="30" name="Espace réservé du texte 2">
            <a:extLst>
              <a:ext uri="{FF2B5EF4-FFF2-40B4-BE49-F238E27FC236}">
                <a16:creationId xmlns:a16="http://schemas.microsoft.com/office/drawing/2014/main" id="{B8CF63F6-D370-4AED-8CB4-A9EE13B0A4E3}"/>
              </a:ext>
            </a:extLst>
          </p:cNvPr>
          <p:cNvSpPr>
            <a:spLocks noGrp="1"/>
          </p:cNvSpPr>
          <p:nvPr>
            <p:ph type="body" sz="quarter" idx="15" hasCustomPrompt="1"/>
          </p:nvPr>
        </p:nvSpPr>
        <p:spPr>
          <a:xfrm>
            <a:off x="741132" y="167261"/>
            <a:ext cx="4795510" cy="369332"/>
          </a:xfrm>
          <a:noFill/>
        </p:spPr>
        <p:txBody>
          <a:bodyPr lIns="0" tIns="0" rIns="0" bIns="0" anchor="t">
            <a:normAutofit/>
          </a:bodyPr>
          <a:lstStyle>
            <a:lvl1pPr marL="0" indent="0" algn="l">
              <a:buNone/>
              <a:defRPr sz="2000" b="1">
                <a:solidFill>
                  <a:schemeClr val="tx1"/>
                </a:solidFill>
                <a:latin typeface="Source Sans Pro" panose="020B0503030403020204" pitchFamily="34" charset="0"/>
              </a:defRPr>
            </a:lvl1pPr>
          </a:lstStyle>
          <a:p>
            <a:pPr lvl="0"/>
            <a:r>
              <a:rPr lang="fr-FR"/>
              <a:t>Section 2 </a:t>
            </a:r>
            <a:r>
              <a:rPr lang="fr-FR" err="1"/>
              <a:t>title</a:t>
            </a:r>
            <a:endParaRPr lang="fr-FR"/>
          </a:p>
        </p:txBody>
      </p:sp>
      <p:sp>
        <p:nvSpPr>
          <p:cNvPr id="31" name="Espace réservé du texte 2">
            <a:extLst>
              <a:ext uri="{FF2B5EF4-FFF2-40B4-BE49-F238E27FC236}">
                <a16:creationId xmlns:a16="http://schemas.microsoft.com/office/drawing/2014/main" id="{3DEB0501-DBA3-4085-BEF2-A2FA776AA276}"/>
              </a:ext>
            </a:extLst>
          </p:cNvPr>
          <p:cNvSpPr>
            <a:spLocks noGrp="1"/>
          </p:cNvSpPr>
          <p:nvPr>
            <p:ph type="body" sz="quarter" idx="16" hasCustomPrompt="1"/>
          </p:nvPr>
        </p:nvSpPr>
        <p:spPr>
          <a:xfrm>
            <a:off x="1363547" y="1293690"/>
            <a:ext cx="6626268" cy="618310"/>
          </a:xfrm>
          <a:solidFill>
            <a:srgbClr val="FFCA00"/>
          </a:solidFill>
        </p:spPr>
        <p:txBody>
          <a:bodyPr lIns="0" tIns="0" rIns="0" bIns="0" anchor="b">
            <a:noAutofit/>
          </a:bodyPr>
          <a:lstStyle>
            <a:lvl1pPr marL="0" indent="0" algn="l">
              <a:buNone/>
              <a:defRPr sz="4000" b="1">
                <a:solidFill>
                  <a:schemeClr val="tx1"/>
                </a:solidFill>
                <a:latin typeface="Source Sans Pro" panose="020B0503030403020204" pitchFamily="34" charset="0"/>
              </a:defRPr>
            </a:lvl1pPr>
          </a:lstStyle>
          <a:p>
            <a:pPr lvl="0"/>
            <a:r>
              <a:rPr lang="fr-FR"/>
              <a:t>Section 1 </a:t>
            </a:r>
            <a:r>
              <a:rPr lang="fr-FR" err="1"/>
              <a:t>title</a:t>
            </a:r>
            <a:endParaRPr lang="fr-FR"/>
          </a:p>
        </p:txBody>
      </p:sp>
      <p:sp>
        <p:nvSpPr>
          <p:cNvPr id="5" name="Espace réservé du texte 4">
            <a:extLst>
              <a:ext uri="{FF2B5EF4-FFF2-40B4-BE49-F238E27FC236}">
                <a16:creationId xmlns:a16="http://schemas.microsoft.com/office/drawing/2014/main" id="{CBDDC943-CD02-426D-AE47-3C3EEE181689}"/>
              </a:ext>
            </a:extLst>
          </p:cNvPr>
          <p:cNvSpPr>
            <a:spLocks noGrp="1"/>
          </p:cNvSpPr>
          <p:nvPr>
            <p:ph type="body" sz="quarter" idx="17"/>
          </p:nvPr>
        </p:nvSpPr>
        <p:spPr>
          <a:xfrm>
            <a:off x="1363547" y="1971797"/>
            <a:ext cx="6626268" cy="3592513"/>
          </a:xfrm>
        </p:spPr>
        <p:txBody>
          <a:bodyPr lIns="0" tIns="0" rIns="0" bIns="0"/>
          <a:lstStyle>
            <a:lvl1pPr marL="0" indent="0">
              <a:buNone/>
              <a:defRPr sz="2000" b="1">
                <a:latin typeface="Source Sans Pro" panose="020B0503030403020204" pitchFamily="34" charset="0"/>
              </a:defRPr>
            </a:lvl1pPr>
            <a:lvl2pPr marL="0" indent="0">
              <a:buNone/>
              <a:defRPr sz="1800">
                <a:latin typeface="Source Sans Pro" panose="020B0503030403020204" pitchFamily="34" charset="0"/>
              </a:defRPr>
            </a:lvl2pPr>
            <a:lvl3pPr marL="0" indent="0">
              <a:buNone/>
              <a:defRPr sz="1600">
                <a:latin typeface="Source Sans Pro" panose="020B0503030403020204" pitchFamily="34" charset="0"/>
              </a:defRPr>
            </a:lvl3pPr>
          </a:lstStyle>
          <a:p>
            <a:pPr lvl="0"/>
            <a:r>
              <a:rPr lang="fr-FR"/>
              <a:t>Cliquez pour modifier les styles du texte du masque</a:t>
            </a:r>
          </a:p>
          <a:p>
            <a:pPr lvl="1"/>
            <a:r>
              <a:rPr lang="fr-FR"/>
              <a:t>Deuxième niveau</a:t>
            </a:r>
          </a:p>
          <a:p>
            <a:pPr lvl="2"/>
            <a:r>
              <a:rPr lang="fr-FR"/>
              <a:t>Troisième niveau</a:t>
            </a:r>
          </a:p>
        </p:txBody>
      </p:sp>
      <p:grpSp>
        <p:nvGrpSpPr>
          <p:cNvPr id="4" name="Groupe 3">
            <a:extLst>
              <a:ext uri="{FF2B5EF4-FFF2-40B4-BE49-F238E27FC236}">
                <a16:creationId xmlns:a16="http://schemas.microsoft.com/office/drawing/2014/main" id="{43111544-6154-BBA6-69DC-89A491863136}"/>
              </a:ext>
            </a:extLst>
          </p:cNvPr>
          <p:cNvGrpSpPr/>
          <p:nvPr userDrawn="1"/>
        </p:nvGrpSpPr>
        <p:grpSpPr>
          <a:xfrm>
            <a:off x="11367740" y="6073243"/>
            <a:ext cx="696106" cy="679187"/>
            <a:chOff x="11180703" y="5867567"/>
            <a:chExt cx="906905" cy="884863"/>
          </a:xfrm>
        </p:grpSpPr>
        <p:sp>
          <p:nvSpPr>
            <p:cNvPr id="6" name="Rectangle 5">
              <a:extLst>
                <a:ext uri="{FF2B5EF4-FFF2-40B4-BE49-F238E27FC236}">
                  <a16:creationId xmlns:a16="http://schemas.microsoft.com/office/drawing/2014/main" id="{C0DDB947-0A16-6589-F60C-8BEFC00831D8}"/>
                </a:ext>
              </a:extLst>
            </p:cNvPr>
            <p:cNvSpPr/>
            <p:nvPr userDrawn="1"/>
          </p:nvSpPr>
          <p:spPr>
            <a:xfrm>
              <a:off x="11180703" y="5867567"/>
              <a:ext cx="906905" cy="884863"/>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e 6">
              <a:extLst>
                <a:ext uri="{FF2B5EF4-FFF2-40B4-BE49-F238E27FC236}">
                  <a16:creationId xmlns:a16="http://schemas.microsoft.com/office/drawing/2014/main" id="{BA2F8FF6-6B48-96B1-FFA9-4408381F6A3B}"/>
                </a:ext>
              </a:extLst>
            </p:cNvPr>
            <p:cNvGrpSpPr/>
            <p:nvPr userDrawn="1"/>
          </p:nvGrpSpPr>
          <p:grpSpPr>
            <a:xfrm>
              <a:off x="11346981" y="5920169"/>
              <a:ext cx="624604" cy="779658"/>
              <a:chOff x="776869" y="1314123"/>
              <a:chExt cx="1946125" cy="2429239"/>
            </a:xfrm>
          </p:grpSpPr>
          <p:grpSp>
            <p:nvGrpSpPr>
              <p:cNvPr id="8" name="Groupe 7">
                <a:extLst>
                  <a:ext uri="{FF2B5EF4-FFF2-40B4-BE49-F238E27FC236}">
                    <a16:creationId xmlns:a16="http://schemas.microsoft.com/office/drawing/2014/main" id="{A1EEA459-EFBF-1372-FD47-740117F31B0F}"/>
                  </a:ext>
                </a:extLst>
              </p:cNvPr>
              <p:cNvGrpSpPr/>
              <p:nvPr/>
            </p:nvGrpSpPr>
            <p:grpSpPr>
              <a:xfrm>
                <a:off x="1518239" y="1314123"/>
                <a:ext cx="1204755" cy="1204755"/>
                <a:chOff x="1574757" y="2229522"/>
                <a:chExt cx="1204755" cy="1204755"/>
              </a:xfrm>
            </p:grpSpPr>
            <p:sp>
              <p:nvSpPr>
                <p:cNvPr id="39" name="Forme libre : forme 73">
                  <a:extLst>
                    <a:ext uri="{FF2B5EF4-FFF2-40B4-BE49-F238E27FC236}">
                      <a16:creationId xmlns:a16="http://schemas.microsoft.com/office/drawing/2014/main" id="{E1765E11-CD93-9FA1-D6F9-A7E8E1E3CEE0}"/>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40" name="Graphique 3">
                  <a:extLst>
                    <a:ext uri="{FF2B5EF4-FFF2-40B4-BE49-F238E27FC236}">
                      <a16:creationId xmlns:a16="http://schemas.microsoft.com/office/drawing/2014/main" id="{6ABA39FB-6132-A284-7964-1676A69DE217}"/>
                    </a:ext>
                  </a:extLst>
                </p:cNvPr>
                <p:cNvGrpSpPr/>
                <p:nvPr/>
              </p:nvGrpSpPr>
              <p:grpSpPr>
                <a:xfrm>
                  <a:off x="1879933" y="2260187"/>
                  <a:ext cx="887019" cy="606474"/>
                  <a:chOff x="1879933" y="2260187"/>
                  <a:chExt cx="887019" cy="606474"/>
                </a:xfrm>
                <a:solidFill>
                  <a:srgbClr val="000000"/>
                </a:solidFill>
              </p:grpSpPr>
              <p:grpSp>
                <p:nvGrpSpPr>
                  <p:cNvPr id="41" name="Graphique 3">
                    <a:extLst>
                      <a:ext uri="{FF2B5EF4-FFF2-40B4-BE49-F238E27FC236}">
                        <a16:creationId xmlns:a16="http://schemas.microsoft.com/office/drawing/2014/main" id="{262E0E6C-BAF2-E884-A1B6-6EA9E30518B5}"/>
                      </a:ext>
                    </a:extLst>
                  </p:cNvPr>
                  <p:cNvGrpSpPr/>
                  <p:nvPr/>
                </p:nvGrpSpPr>
                <p:grpSpPr>
                  <a:xfrm>
                    <a:off x="2359887" y="2260187"/>
                    <a:ext cx="369935" cy="371310"/>
                    <a:chOff x="2359887" y="2260187"/>
                    <a:chExt cx="369935" cy="371310"/>
                  </a:xfrm>
                  <a:solidFill>
                    <a:srgbClr val="000000"/>
                  </a:solidFill>
                </p:grpSpPr>
                <p:sp>
                  <p:nvSpPr>
                    <p:cNvPr id="58" name="Forme libre : forme 94">
                      <a:extLst>
                        <a:ext uri="{FF2B5EF4-FFF2-40B4-BE49-F238E27FC236}">
                          <a16:creationId xmlns:a16="http://schemas.microsoft.com/office/drawing/2014/main" id="{8193C81E-0D69-D466-F3C0-168B1E200CE1}"/>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9" name="Forme libre : forme 95">
                      <a:extLst>
                        <a:ext uri="{FF2B5EF4-FFF2-40B4-BE49-F238E27FC236}">
                          <a16:creationId xmlns:a16="http://schemas.microsoft.com/office/drawing/2014/main" id="{D37312A2-1E68-9B63-1E9A-F40EF0A77A05}"/>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60" name="Forme libre : forme 96">
                      <a:extLst>
                        <a:ext uri="{FF2B5EF4-FFF2-40B4-BE49-F238E27FC236}">
                          <a16:creationId xmlns:a16="http://schemas.microsoft.com/office/drawing/2014/main" id="{44FFBFC4-78AB-28FC-D8FD-E289891160B0}"/>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2" name="Graphique 3">
                    <a:extLst>
                      <a:ext uri="{FF2B5EF4-FFF2-40B4-BE49-F238E27FC236}">
                        <a16:creationId xmlns:a16="http://schemas.microsoft.com/office/drawing/2014/main" id="{6FB15CC0-2078-BF74-22C7-4CF6BC504C46}"/>
                      </a:ext>
                    </a:extLst>
                  </p:cNvPr>
                  <p:cNvGrpSpPr/>
                  <p:nvPr/>
                </p:nvGrpSpPr>
                <p:grpSpPr>
                  <a:xfrm>
                    <a:off x="2131599" y="2489850"/>
                    <a:ext cx="369935" cy="369935"/>
                    <a:chOff x="2131599" y="2489850"/>
                    <a:chExt cx="369935" cy="369935"/>
                  </a:xfrm>
                  <a:solidFill>
                    <a:srgbClr val="000000"/>
                  </a:solidFill>
                </p:grpSpPr>
                <p:sp>
                  <p:nvSpPr>
                    <p:cNvPr id="55" name="Forme libre : forme 98">
                      <a:extLst>
                        <a:ext uri="{FF2B5EF4-FFF2-40B4-BE49-F238E27FC236}">
                          <a16:creationId xmlns:a16="http://schemas.microsoft.com/office/drawing/2014/main" id="{DD73C2D6-7A81-31D8-EEC7-93C5852B0E1D}"/>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6" name="Forme libre : forme 99">
                      <a:extLst>
                        <a:ext uri="{FF2B5EF4-FFF2-40B4-BE49-F238E27FC236}">
                          <a16:creationId xmlns:a16="http://schemas.microsoft.com/office/drawing/2014/main" id="{C8C8408C-A320-DC71-66D2-5B65529D8E23}"/>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7" name="Forme libre : forme 100">
                      <a:extLst>
                        <a:ext uri="{FF2B5EF4-FFF2-40B4-BE49-F238E27FC236}">
                          <a16:creationId xmlns:a16="http://schemas.microsoft.com/office/drawing/2014/main" id="{2EAAA235-B7A9-A9A3-1BD1-61C17ADE5326}"/>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3" name="Graphique 3">
                    <a:extLst>
                      <a:ext uri="{FF2B5EF4-FFF2-40B4-BE49-F238E27FC236}">
                        <a16:creationId xmlns:a16="http://schemas.microsoft.com/office/drawing/2014/main" id="{8CA28AFB-9F81-8700-677B-212087DF944D}"/>
                      </a:ext>
                    </a:extLst>
                  </p:cNvPr>
                  <p:cNvGrpSpPr/>
                  <p:nvPr/>
                </p:nvGrpSpPr>
                <p:grpSpPr>
                  <a:xfrm>
                    <a:off x="2397018" y="2496726"/>
                    <a:ext cx="369935" cy="369935"/>
                    <a:chOff x="2397018" y="2496726"/>
                    <a:chExt cx="369935" cy="369935"/>
                  </a:xfrm>
                  <a:solidFill>
                    <a:srgbClr val="000000"/>
                  </a:solidFill>
                </p:grpSpPr>
                <p:sp>
                  <p:nvSpPr>
                    <p:cNvPr id="52" name="Forme libre : forme 102">
                      <a:extLst>
                        <a:ext uri="{FF2B5EF4-FFF2-40B4-BE49-F238E27FC236}">
                          <a16:creationId xmlns:a16="http://schemas.microsoft.com/office/drawing/2014/main" id="{3193F115-17E6-7F98-2496-39DCFF3A8CD0}"/>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3" name="Forme libre : forme 103">
                      <a:extLst>
                        <a:ext uri="{FF2B5EF4-FFF2-40B4-BE49-F238E27FC236}">
                          <a16:creationId xmlns:a16="http://schemas.microsoft.com/office/drawing/2014/main" id="{E926D9CC-395C-87D8-8596-0DA51DEF0550}"/>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4" name="Forme libre : forme 104">
                      <a:extLst>
                        <a:ext uri="{FF2B5EF4-FFF2-40B4-BE49-F238E27FC236}">
                          <a16:creationId xmlns:a16="http://schemas.microsoft.com/office/drawing/2014/main" id="{F2AE3FCE-D8D5-5B53-0B29-707624582F51}"/>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4" name="Graphique 3">
                    <a:extLst>
                      <a:ext uri="{FF2B5EF4-FFF2-40B4-BE49-F238E27FC236}">
                        <a16:creationId xmlns:a16="http://schemas.microsoft.com/office/drawing/2014/main" id="{B3D02EC4-E687-7F18-0FC0-756C230EFA3B}"/>
                      </a:ext>
                    </a:extLst>
                  </p:cNvPr>
                  <p:cNvGrpSpPr/>
                  <p:nvPr/>
                </p:nvGrpSpPr>
                <p:grpSpPr>
                  <a:xfrm>
                    <a:off x="2101344" y="2260187"/>
                    <a:ext cx="369935" cy="371310"/>
                    <a:chOff x="2101344" y="2260187"/>
                    <a:chExt cx="369935" cy="371310"/>
                  </a:xfrm>
                  <a:solidFill>
                    <a:srgbClr val="000000"/>
                  </a:solidFill>
                </p:grpSpPr>
                <p:sp>
                  <p:nvSpPr>
                    <p:cNvPr id="49" name="Forme libre : forme 106">
                      <a:extLst>
                        <a:ext uri="{FF2B5EF4-FFF2-40B4-BE49-F238E27FC236}">
                          <a16:creationId xmlns:a16="http://schemas.microsoft.com/office/drawing/2014/main" id="{65637681-2822-C88D-8868-FD2B3B9C35FD}"/>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0" name="Forme libre : forme 107">
                      <a:extLst>
                        <a:ext uri="{FF2B5EF4-FFF2-40B4-BE49-F238E27FC236}">
                          <a16:creationId xmlns:a16="http://schemas.microsoft.com/office/drawing/2014/main" id="{EAF500CE-4C9E-F571-1CB6-FE02F0269297}"/>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1" name="Forme libre : forme 108">
                      <a:extLst>
                        <a:ext uri="{FF2B5EF4-FFF2-40B4-BE49-F238E27FC236}">
                          <a16:creationId xmlns:a16="http://schemas.microsoft.com/office/drawing/2014/main" id="{1DD38493-72D9-0890-EB77-1D2F2E0A38E6}"/>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5" name="Graphique 3">
                    <a:extLst>
                      <a:ext uri="{FF2B5EF4-FFF2-40B4-BE49-F238E27FC236}">
                        <a16:creationId xmlns:a16="http://schemas.microsoft.com/office/drawing/2014/main" id="{B5DDF135-927B-CA6F-9452-DB7951B338CD}"/>
                      </a:ext>
                    </a:extLst>
                  </p:cNvPr>
                  <p:cNvGrpSpPr/>
                  <p:nvPr/>
                </p:nvGrpSpPr>
                <p:grpSpPr>
                  <a:xfrm>
                    <a:off x="1879933" y="2482974"/>
                    <a:ext cx="369935" cy="369935"/>
                    <a:chOff x="1879933" y="2482974"/>
                    <a:chExt cx="369935" cy="369935"/>
                  </a:xfrm>
                  <a:solidFill>
                    <a:srgbClr val="000000"/>
                  </a:solidFill>
                </p:grpSpPr>
                <p:sp>
                  <p:nvSpPr>
                    <p:cNvPr id="46" name="Forme libre : forme 110">
                      <a:extLst>
                        <a:ext uri="{FF2B5EF4-FFF2-40B4-BE49-F238E27FC236}">
                          <a16:creationId xmlns:a16="http://schemas.microsoft.com/office/drawing/2014/main" id="{6240B367-8D84-A5AC-5E63-3E877B5AB91A}"/>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111">
                      <a:extLst>
                        <a:ext uri="{FF2B5EF4-FFF2-40B4-BE49-F238E27FC236}">
                          <a16:creationId xmlns:a16="http://schemas.microsoft.com/office/drawing/2014/main" id="{9AE2563C-8F4E-FC1C-0E05-36409F96CA34}"/>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8" name="Forme libre : forme 112">
                      <a:extLst>
                        <a:ext uri="{FF2B5EF4-FFF2-40B4-BE49-F238E27FC236}">
                          <a16:creationId xmlns:a16="http://schemas.microsoft.com/office/drawing/2014/main" id="{B2EEF1A5-BBD2-D6BC-61D5-06B7D77281AC}"/>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9" name="Groupe 8">
                <a:extLst>
                  <a:ext uri="{FF2B5EF4-FFF2-40B4-BE49-F238E27FC236}">
                    <a16:creationId xmlns:a16="http://schemas.microsoft.com/office/drawing/2014/main" id="{26466499-3210-3CF4-0376-DA9799035C8A}"/>
                  </a:ext>
                </a:extLst>
              </p:cNvPr>
              <p:cNvGrpSpPr/>
              <p:nvPr/>
            </p:nvGrpSpPr>
            <p:grpSpPr>
              <a:xfrm>
                <a:off x="776869" y="2084659"/>
                <a:ext cx="1736908" cy="1658703"/>
                <a:chOff x="833387" y="3000058"/>
                <a:chExt cx="1736908" cy="1658703"/>
              </a:xfrm>
            </p:grpSpPr>
            <p:pic>
              <p:nvPicPr>
                <p:cNvPr id="10" name="Graphique 9">
                  <a:extLst>
                    <a:ext uri="{FF2B5EF4-FFF2-40B4-BE49-F238E27FC236}">
                      <a16:creationId xmlns:a16="http://schemas.microsoft.com/office/drawing/2014/main" id="{CD57F450-4CBD-5A04-6AD6-9E5A9364BE2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3027" b="729"/>
                <a:stretch/>
              </p:blipFill>
              <p:spPr>
                <a:xfrm>
                  <a:off x="834763" y="4323980"/>
                  <a:ext cx="862265" cy="332342"/>
                </a:xfrm>
                <a:prstGeom prst="rect">
                  <a:avLst/>
                </a:prstGeom>
              </p:spPr>
            </p:pic>
            <p:cxnSp>
              <p:nvCxnSpPr>
                <p:cNvPr id="11" name="Connecteur droit 10">
                  <a:extLst>
                    <a:ext uri="{FF2B5EF4-FFF2-40B4-BE49-F238E27FC236}">
                      <a16:creationId xmlns:a16="http://schemas.microsoft.com/office/drawing/2014/main" id="{91EA3926-9D70-7797-3014-CDC42C2C48EA}"/>
                    </a:ext>
                  </a:extLst>
                </p:cNvPr>
                <p:cNvCxnSpPr/>
                <p:nvPr/>
              </p:nvCxnSpPr>
              <p:spPr>
                <a:xfrm>
                  <a:off x="834763" y="4208686"/>
                  <a:ext cx="1048651" cy="0"/>
                </a:xfrm>
                <a:prstGeom prst="line">
                  <a:avLst/>
                </a:prstGeom>
                <a:ln w="9525"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2" name="Graphique 3">
                  <a:extLst>
                    <a:ext uri="{FF2B5EF4-FFF2-40B4-BE49-F238E27FC236}">
                      <a16:creationId xmlns:a16="http://schemas.microsoft.com/office/drawing/2014/main" id="{C8411175-5B04-0BCF-82D7-2455C086954A}"/>
                    </a:ext>
                  </a:extLst>
                </p:cNvPr>
                <p:cNvGrpSpPr/>
                <p:nvPr/>
              </p:nvGrpSpPr>
              <p:grpSpPr>
                <a:xfrm>
                  <a:off x="833387" y="3000058"/>
                  <a:ext cx="1736908" cy="1134560"/>
                  <a:chOff x="833387" y="3000058"/>
                  <a:chExt cx="1736908" cy="1134560"/>
                </a:xfrm>
                <a:solidFill>
                  <a:srgbClr val="000000"/>
                </a:solidFill>
              </p:grpSpPr>
              <p:sp>
                <p:nvSpPr>
                  <p:cNvPr id="14" name="Forme libre : forme 75">
                    <a:extLst>
                      <a:ext uri="{FF2B5EF4-FFF2-40B4-BE49-F238E27FC236}">
                        <a16:creationId xmlns:a16="http://schemas.microsoft.com/office/drawing/2014/main" id="{4E1DFA6C-DD52-E0B1-6B83-8434B00EF68C}"/>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5" name="Forme libre : forme 76">
                    <a:extLst>
                      <a:ext uri="{FF2B5EF4-FFF2-40B4-BE49-F238E27FC236}">
                        <a16:creationId xmlns:a16="http://schemas.microsoft.com/office/drawing/2014/main" id="{2246B555-DF30-F89A-3E23-D581EA6CAC98}"/>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16" name="Forme libre : forme 77">
                    <a:extLst>
                      <a:ext uri="{FF2B5EF4-FFF2-40B4-BE49-F238E27FC236}">
                        <a16:creationId xmlns:a16="http://schemas.microsoft.com/office/drawing/2014/main" id="{F950DE94-51E7-CA21-CB7A-47DE25A6F4DE}"/>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17" name="Forme libre : forme 78">
                    <a:extLst>
                      <a:ext uri="{FF2B5EF4-FFF2-40B4-BE49-F238E27FC236}">
                        <a16:creationId xmlns:a16="http://schemas.microsoft.com/office/drawing/2014/main" id="{1B851983-3A7F-90E8-7358-F9329A9FAEFA}"/>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24" name="Forme libre : forme 79">
                    <a:extLst>
                      <a:ext uri="{FF2B5EF4-FFF2-40B4-BE49-F238E27FC236}">
                        <a16:creationId xmlns:a16="http://schemas.microsoft.com/office/drawing/2014/main" id="{C52E6473-5030-572A-5CA3-38594F147330}"/>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25" name="Forme libre : forme 80">
                    <a:extLst>
                      <a:ext uri="{FF2B5EF4-FFF2-40B4-BE49-F238E27FC236}">
                        <a16:creationId xmlns:a16="http://schemas.microsoft.com/office/drawing/2014/main" id="{4A092D7A-6DB6-01B3-D4AC-FE2666890BAA}"/>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6" name="Forme libre : forme 81">
                    <a:extLst>
                      <a:ext uri="{FF2B5EF4-FFF2-40B4-BE49-F238E27FC236}">
                        <a16:creationId xmlns:a16="http://schemas.microsoft.com/office/drawing/2014/main" id="{F0BFE2E3-F51C-C7D9-61A8-023B6AFAEEBC}"/>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27" name="Forme libre : forme 82">
                    <a:extLst>
                      <a:ext uri="{FF2B5EF4-FFF2-40B4-BE49-F238E27FC236}">
                        <a16:creationId xmlns:a16="http://schemas.microsoft.com/office/drawing/2014/main" id="{07ABFB11-E17F-AB94-432A-DFAD2377C090}"/>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8" name="Forme libre : forme 83">
                    <a:extLst>
                      <a:ext uri="{FF2B5EF4-FFF2-40B4-BE49-F238E27FC236}">
                        <a16:creationId xmlns:a16="http://schemas.microsoft.com/office/drawing/2014/main" id="{01C8B499-246E-254B-C892-599957B3DF0E}"/>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29" name="Forme libre : forme 84">
                    <a:extLst>
                      <a:ext uri="{FF2B5EF4-FFF2-40B4-BE49-F238E27FC236}">
                        <a16:creationId xmlns:a16="http://schemas.microsoft.com/office/drawing/2014/main" id="{B3016900-40D7-5F06-A74A-E36039FC740D}"/>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32" name="Forme libre : forme 85">
                    <a:extLst>
                      <a:ext uri="{FF2B5EF4-FFF2-40B4-BE49-F238E27FC236}">
                        <a16:creationId xmlns:a16="http://schemas.microsoft.com/office/drawing/2014/main" id="{BB9AE4B1-C2AC-9202-27D4-758D0CE5E4DB}"/>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33" name="Forme libre : forme 86">
                    <a:extLst>
                      <a:ext uri="{FF2B5EF4-FFF2-40B4-BE49-F238E27FC236}">
                        <a16:creationId xmlns:a16="http://schemas.microsoft.com/office/drawing/2014/main" id="{E5EE6A79-3A02-5F72-FC89-23891DDBDF17}"/>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34" name="Forme libre : forme 87">
                    <a:extLst>
                      <a:ext uri="{FF2B5EF4-FFF2-40B4-BE49-F238E27FC236}">
                        <a16:creationId xmlns:a16="http://schemas.microsoft.com/office/drawing/2014/main" id="{59A68499-5ABC-C820-D7DE-12F907F2BC7B}"/>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35" name="Forme libre : forme 88">
                    <a:extLst>
                      <a:ext uri="{FF2B5EF4-FFF2-40B4-BE49-F238E27FC236}">
                        <a16:creationId xmlns:a16="http://schemas.microsoft.com/office/drawing/2014/main" id="{BFF3C5DF-16E8-EDCB-EDAD-E03C95FBE526}"/>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6" name="Forme libre : forme 89">
                    <a:extLst>
                      <a:ext uri="{FF2B5EF4-FFF2-40B4-BE49-F238E27FC236}">
                        <a16:creationId xmlns:a16="http://schemas.microsoft.com/office/drawing/2014/main" id="{A3BDF6E4-AF76-1105-16B5-0B4EDA819D89}"/>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7" name="Forme libre : forme 90">
                    <a:extLst>
                      <a:ext uri="{FF2B5EF4-FFF2-40B4-BE49-F238E27FC236}">
                        <a16:creationId xmlns:a16="http://schemas.microsoft.com/office/drawing/2014/main" id="{D2211B36-1F13-FD21-1915-1F73120493F0}"/>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8" name="Forme libre : forme 91">
                    <a:extLst>
                      <a:ext uri="{FF2B5EF4-FFF2-40B4-BE49-F238E27FC236}">
                        <a16:creationId xmlns:a16="http://schemas.microsoft.com/office/drawing/2014/main" id="{C093B85D-9A14-B75F-F615-C019386412ED}"/>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13" name="Graphique 12">
                  <a:extLst>
                    <a:ext uri="{FF2B5EF4-FFF2-40B4-BE49-F238E27FC236}">
                      <a16:creationId xmlns:a16="http://schemas.microsoft.com/office/drawing/2014/main" id="{F6A91B00-6BBC-2596-3A16-4D35A941CA0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4046"/>
                <a:stretch/>
              </p:blipFill>
              <p:spPr>
                <a:xfrm>
                  <a:off x="1727970" y="4323980"/>
                  <a:ext cx="290738" cy="334781"/>
                </a:xfrm>
                <a:prstGeom prst="rect">
                  <a:avLst/>
                </a:prstGeom>
              </p:spPr>
            </p:pic>
          </p:grpSp>
        </p:grpSp>
      </p:grpSp>
    </p:spTree>
    <p:extLst>
      <p:ext uri="{BB962C8B-B14F-4D97-AF65-F5344CB8AC3E}">
        <p14:creationId xmlns:p14="http://schemas.microsoft.com/office/powerpoint/2010/main" val="853586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Disposition personnalisé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BBE5AFD-098C-4D91-AB46-488680EF3CD7}"/>
              </a:ext>
            </a:extLst>
          </p:cNvPr>
          <p:cNvSpPr/>
          <p:nvPr userDrawn="1"/>
        </p:nvSpPr>
        <p:spPr>
          <a:xfrm>
            <a:off x="9583225" y="0"/>
            <a:ext cx="2465658" cy="6858000"/>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500" b="1">
              <a:ea typeface="Source Sans Pro" panose="020B0503030403020204" pitchFamily="34" charset="0"/>
            </a:endParaRPr>
          </a:p>
          <a:p>
            <a:endParaRPr lang="en-GB" sz="1500" b="1">
              <a:ea typeface="Source Sans Pro" panose="020B0503030403020204" pitchFamily="34" charset="0"/>
            </a:endParaRPr>
          </a:p>
          <a:p>
            <a:endParaRPr lang="en-GB" sz="1500" b="1">
              <a:ea typeface="Source Sans Pro" panose="020B0503030403020204" pitchFamily="34" charset="0"/>
            </a:endParaRPr>
          </a:p>
          <a:p>
            <a:endParaRPr lang="en-GB" sz="1500" b="1">
              <a:ea typeface="Source Sans Pro" panose="020B0503030403020204" pitchFamily="34" charset="0"/>
            </a:endParaRPr>
          </a:p>
        </p:txBody>
      </p:sp>
      <p:sp>
        <p:nvSpPr>
          <p:cNvPr id="18" name="Ellipse 17">
            <a:extLst>
              <a:ext uri="{FF2B5EF4-FFF2-40B4-BE49-F238E27FC236}">
                <a16:creationId xmlns:a16="http://schemas.microsoft.com/office/drawing/2014/main" id="{D51B30EF-D8CF-4A88-8520-5C92262E1707}"/>
              </a:ext>
            </a:extLst>
          </p:cNvPr>
          <p:cNvSpPr/>
          <p:nvPr userDrawn="1"/>
        </p:nvSpPr>
        <p:spPr>
          <a:xfrm>
            <a:off x="-2238674" y="-2237500"/>
            <a:ext cx="3256767" cy="3256767"/>
          </a:xfrm>
          <a:prstGeom prst="ellipse">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
        <p:nvSpPr>
          <p:cNvPr id="20" name="Espace réservé de la date 2">
            <a:extLst>
              <a:ext uri="{FF2B5EF4-FFF2-40B4-BE49-F238E27FC236}">
                <a16:creationId xmlns:a16="http://schemas.microsoft.com/office/drawing/2014/main" id="{3752DFDC-E616-402D-B9C6-E14BD3B334CA}"/>
              </a:ext>
            </a:extLst>
          </p:cNvPr>
          <p:cNvSpPr>
            <a:spLocks noGrp="1"/>
          </p:cNvSpPr>
          <p:nvPr>
            <p:ph type="dt" sz="half" idx="10"/>
          </p:nvPr>
        </p:nvSpPr>
        <p:spPr>
          <a:xfrm>
            <a:off x="650663" y="6356350"/>
            <a:ext cx="839227" cy="365125"/>
          </a:xfrm>
        </p:spPr>
        <p:txBody>
          <a:bodyPr/>
          <a:lstStyle>
            <a:lvl1pPr>
              <a:defRPr sz="1000">
                <a:solidFill>
                  <a:schemeClr val="bg1">
                    <a:lumMod val="50000"/>
                  </a:schemeClr>
                </a:solidFill>
                <a:latin typeface="Source Sans Pro" panose="020B0503030403020204" pitchFamily="34" charset="0"/>
              </a:defRPr>
            </a:lvl1pPr>
          </a:lstStyle>
          <a:p>
            <a:fld id="{9A597CF0-3AE6-4095-BA12-D51C53E79AB5}" type="datetime1">
              <a:rPr lang="en-GB" smtClean="0"/>
              <a:pPr/>
              <a:t>16/11/2022</a:t>
            </a:fld>
            <a:endParaRPr lang="en-GB"/>
          </a:p>
        </p:txBody>
      </p:sp>
      <p:sp>
        <p:nvSpPr>
          <p:cNvPr id="21" name="Espace réservé du pied de page 3">
            <a:extLst>
              <a:ext uri="{FF2B5EF4-FFF2-40B4-BE49-F238E27FC236}">
                <a16:creationId xmlns:a16="http://schemas.microsoft.com/office/drawing/2014/main" id="{B2E18282-0F65-45C1-B90A-5B82F953937F}"/>
              </a:ext>
            </a:extLst>
          </p:cNvPr>
          <p:cNvSpPr>
            <a:spLocks noGrp="1"/>
          </p:cNvSpPr>
          <p:nvPr>
            <p:ph type="ftr" sz="quarter" idx="11"/>
          </p:nvPr>
        </p:nvSpPr>
        <p:spPr>
          <a:xfrm>
            <a:off x="3641693" y="6356350"/>
            <a:ext cx="5673525" cy="365125"/>
          </a:xfrm>
        </p:spPr>
        <p:txBody>
          <a:bodyPr/>
          <a:lstStyle>
            <a:lvl1pPr algn="r">
              <a:defRPr>
                <a:solidFill>
                  <a:schemeClr val="tx1"/>
                </a:solidFill>
                <a:latin typeface="Source Sans Pro" panose="020B0503030403020204" pitchFamily="34" charset="0"/>
              </a:defRPr>
            </a:lvl1pPr>
          </a:lstStyle>
          <a:p>
            <a:endParaRPr lang="en-GB"/>
          </a:p>
        </p:txBody>
      </p:sp>
      <p:sp>
        <p:nvSpPr>
          <p:cNvPr id="22" name="Rectangle 21">
            <a:extLst>
              <a:ext uri="{FF2B5EF4-FFF2-40B4-BE49-F238E27FC236}">
                <a16:creationId xmlns:a16="http://schemas.microsoft.com/office/drawing/2014/main" id="{60A9CE75-E753-4955-9D53-0E4A7CBBF155}"/>
              </a:ext>
            </a:extLst>
          </p:cNvPr>
          <p:cNvSpPr/>
          <p:nvPr userDrawn="1"/>
        </p:nvSpPr>
        <p:spPr>
          <a:xfrm>
            <a:off x="127804" y="6318825"/>
            <a:ext cx="394710" cy="539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space réservé du numéro de diapositive 4">
            <a:extLst>
              <a:ext uri="{FF2B5EF4-FFF2-40B4-BE49-F238E27FC236}">
                <a16:creationId xmlns:a16="http://schemas.microsoft.com/office/drawing/2014/main" id="{514914A5-1D0E-44D9-A7C5-6E26F6E8413A}"/>
              </a:ext>
            </a:extLst>
          </p:cNvPr>
          <p:cNvSpPr>
            <a:spLocks noGrp="1"/>
          </p:cNvSpPr>
          <p:nvPr>
            <p:ph type="sldNum" sz="quarter" idx="12"/>
          </p:nvPr>
        </p:nvSpPr>
        <p:spPr>
          <a:xfrm>
            <a:off x="143117" y="6356350"/>
            <a:ext cx="379398" cy="365125"/>
          </a:xfrm>
        </p:spPr>
        <p:txBody>
          <a:bodyPr/>
          <a:lstStyle>
            <a:lvl1pPr algn="ctr">
              <a:defRPr sz="1000">
                <a:solidFill>
                  <a:srgbClr val="FFFFFF"/>
                </a:solidFill>
                <a:latin typeface="Source Sans Pro" panose="020B0503030403020204" pitchFamily="34" charset="0"/>
              </a:defRPr>
            </a:lvl1pPr>
          </a:lstStyle>
          <a:p>
            <a:fld id="{DED457E1-C03A-514C-93B6-2CB6674E8CD0}" type="slidenum">
              <a:rPr lang="en-GB" smtClean="0"/>
              <a:pPr/>
              <a:t>‹N°›</a:t>
            </a:fld>
            <a:endParaRPr lang="en-GB"/>
          </a:p>
        </p:txBody>
      </p:sp>
      <p:sp>
        <p:nvSpPr>
          <p:cNvPr id="3" name="Espace réservé du texte 2">
            <a:extLst>
              <a:ext uri="{FF2B5EF4-FFF2-40B4-BE49-F238E27FC236}">
                <a16:creationId xmlns:a16="http://schemas.microsoft.com/office/drawing/2014/main" id="{4E04A9E9-1DC4-4EE8-A8EB-0354FE3E349E}"/>
              </a:ext>
            </a:extLst>
          </p:cNvPr>
          <p:cNvSpPr>
            <a:spLocks noGrp="1"/>
          </p:cNvSpPr>
          <p:nvPr>
            <p:ph type="body" sz="quarter" idx="14" hasCustomPrompt="1"/>
          </p:nvPr>
        </p:nvSpPr>
        <p:spPr>
          <a:xfrm>
            <a:off x="4114" y="0"/>
            <a:ext cx="518400" cy="518854"/>
          </a:xfrm>
          <a:noFill/>
        </p:spPr>
        <p:txBody>
          <a:bodyPr anchor="ctr">
            <a:normAutofit/>
          </a:bodyPr>
          <a:lstStyle>
            <a:lvl1pPr marL="0" indent="0" algn="ctr">
              <a:buNone/>
              <a:defRPr sz="1800" b="1">
                <a:solidFill>
                  <a:schemeClr val="tx1"/>
                </a:solidFill>
                <a:latin typeface="Source Sans Pro" panose="020B0503030403020204" pitchFamily="34" charset="0"/>
              </a:defRPr>
            </a:lvl1pPr>
          </a:lstStyle>
          <a:p>
            <a:pPr lvl="0"/>
            <a:r>
              <a:rPr lang="fr-FR"/>
              <a:t>02</a:t>
            </a:r>
          </a:p>
        </p:txBody>
      </p:sp>
      <p:sp>
        <p:nvSpPr>
          <p:cNvPr id="30" name="Espace réservé du texte 2">
            <a:extLst>
              <a:ext uri="{FF2B5EF4-FFF2-40B4-BE49-F238E27FC236}">
                <a16:creationId xmlns:a16="http://schemas.microsoft.com/office/drawing/2014/main" id="{B8CF63F6-D370-4AED-8CB4-A9EE13B0A4E3}"/>
              </a:ext>
            </a:extLst>
          </p:cNvPr>
          <p:cNvSpPr>
            <a:spLocks noGrp="1"/>
          </p:cNvSpPr>
          <p:nvPr>
            <p:ph type="body" sz="quarter" idx="15" hasCustomPrompt="1"/>
          </p:nvPr>
        </p:nvSpPr>
        <p:spPr>
          <a:xfrm>
            <a:off x="741132" y="167261"/>
            <a:ext cx="4795510" cy="369332"/>
          </a:xfrm>
          <a:noFill/>
        </p:spPr>
        <p:txBody>
          <a:bodyPr lIns="0" tIns="0" rIns="0" bIns="0" anchor="t">
            <a:normAutofit/>
          </a:bodyPr>
          <a:lstStyle>
            <a:lvl1pPr marL="0" indent="0" algn="l">
              <a:buNone/>
              <a:defRPr sz="2000" b="1">
                <a:solidFill>
                  <a:schemeClr val="tx1"/>
                </a:solidFill>
                <a:latin typeface="Source Sans Pro" panose="020B0503030403020204" pitchFamily="34" charset="0"/>
              </a:defRPr>
            </a:lvl1pPr>
          </a:lstStyle>
          <a:p>
            <a:pPr lvl="0"/>
            <a:r>
              <a:rPr lang="fr-FR"/>
              <a:t>Section 2 </a:t>
            </a:r>
            <a:r>
              <a:rPr lang="fr-FR" err="1"/>
              <a:t>title</a:t>
            </a:r>
            <a:endParaRPr lang="fr-FR"/>
          </a:p>
        </p:txBody>
      </p:sp>
      <p:sp>
        <p:nvSpPr>
          <p:cNvPr id="31" name="Espace réservé du texte 2">
            <a:extLst>
              <a:ext uri="{FF2B5EF4-FFF2-40B4-BE49-F238E27FC236}">
                <a16:creationId xmlns:a16="http://schemas.microsoft.com/office/drawing/2014/main" id="{3DEB0501-DBA3-4085-BEF2-A2FA776AA276}"/>
              </a:ext>
            </a:extLst>
          </p:cNvPr>
          <p:cNvSpPr>
            <a:spLocks noGrp="1"/>
          </p:cNvSpPr>
          <p:nvPr>
            <p:ph type="body" sz="quarter" idx="16" hasCustomPrompt="1"/>
          </p:nvPr>
        </p:nvSpPr>
        <p:spPr>
          <a:xfrm>
            <a:off x="1352811" y="1328632"/>
            <a:ext cx="7979077" cy="583367"/>
          </a:xfrm>
          <a:noFill/>
        </p:spPr>
        <p:txBody>
          <a:bodyPr lIns="0" tIns="0" rIns="0" bIns="0" anchor="b">
            <a:noAutofit/>
          </a:bodyPr>
          <a:lstStyle>
            <a:lvl1pPr marL="0" indent="0" algn="l">
              <a:buNone/>
              <a:defRPr sz="4000" b="1">
                <a:solidFill>
                  <a:schemeClr val="tx1"/>
                </a:solidFill>
                <a:latin typeface="Source Sans Pro" panose="020B0503030403020204" pitchFamily="34" charset="0"/>
              </a:defRPr>
            </a:lvl1pPr>
          </a:lstStyle>
          <a:p>
            <a:pPr lvl="0"/>
            <a:r>
              <a:rPr lang="fr-FR"/>
              <a:t>Section 1 </a:t>
            </a:r>
            <a:r>
              <a:rPr lang="fr-FR" err="1"/>
              <a:t>title</a:t>
            </a:r>
            <a:endParaRPr lang="fr-FR"/>
          </a:p>
        </p:txBody>
      </p:sp>
      <p:sp>
        <p:nvSpPr>
          <p:cNvPr id="5" name="Espace réservé du texte 4">
            <a:extLst>
              <a:ext uri="{FF2B5EF4-FFF2-40B4-BE49-F238E27FC236}">
                <a16:creationId xmlns:a16="http://schemas.microsoft.com/office/drawing/2014/main" id="{CBDDC943-CD02-426D-AE47-3C3EEE181689}"/>
              </a:ext>
            </a:extLst>
          </p:cNvPr>
          <p:cNvSpPr>
            <a:spLocks noGrp="1"/>
          </p:cNvSpPr>
          <p:nvPr>
            <p:ph type="body" sz="quarter" idx="17"/>
          </p:nvPr>
        </p:nvSpPr>
        <p:spPr>
          <a:xfrm>
            <a:off x="1352811" y="1971797"/>
            <a:ext cx="7979077" cy="3592513"/>
          </a:xfrm>
        </p:spPr>
        <p:txBody>
          <a:bodyPr lIns="0" tIns="0" rIns="0" bIns="0"/>
          <a:lstStyle>
            <a:lvl1pPr marL="0" indent="0">
              <a:buNone/>
              <a:defRPr sz="2000" b="1">
                <a:latin typeface="Source Sans Pro" panose="020B0503030403020204" pitchFamily="34" charset="0"/>
              </a:defRPr>
            </a:lvl1pPr>
            <a:lvl2pPr marL="0" indent="0">
              <a:buNone/>
              <a:defRPr sz="1800">
                <a:latin typeface="Source Sans Pro" panose="020B0503030403020204" pitchFamily="34" charset="0"/>
              </a:defRPr>
            </a:lvl2pPr>
            <a:lvl3pPr marL="0" indent="0">
              <a:buNone/>
              <a:defRPr sz="1600">
                <a:latin typeface="Source Sans Pro" panose="020B0503030403020204" pitchFamily="34" charset="0"/>
              </a:defRPr>
            </a:lvl3pPr>
          </a:lstStyle>
          <a:p>
            <a:pPr lvl="0"/>
            <a:r>
              <a:rPr lang="fr-FR"/>
              <a:t>Cliquez pour modifier les styles du texte du masque</a:t>
            </a:r>
          </a:p>
          <a:p>
            <a:pPr lvl="1"/>
            <a:r>
              <a:rPr lang="fr-FR"/>
              <a:t>Deuxième niveau</a:t>
            </a:r>
          </a:p>
          <a:p>
            <a:pPr lvl="2"/>
            <a:r>
              <a:rPr lang="fr-FR"/>
              <a:t>Troisième niveau</a:t>
            </a:r>
          </a:p>
        </p:txBody>
      </p:sp>
      <p:grpSp>
        <p:nvGrpSpPr>
          <p:cNvPr id="2" name="Groupe 1">
            <a:extLst>
              <a:ext uri="{FF2B5EF4-FFF2-40B4-BE49-F238E27FC236}">
                <a16:creationId xmlns:a16="http://schemas.microsoft.com/office/drawing/2014/main" id="{2EDA4B41-DEA1-6D97-7074-E0D0C923DBBE}"/>
              </a:ext>
            </a:extLst>
          </p:cNvPr>
          <p:cNvGrpSpPr/>
          <p:nvPr userDrawn="1"/>
        </p:nvGrpSpPr>
        <p:grpSpPr>
          <a:xfrm>
            <a:off x="11367740" y="6073243"/>
            <a:ext cx="696106" cy="679187"/>
            <a:chOff x="11180703" y="5867567"/>
            <a:chExt cx="906905" cy="884863"/>
          </a:xfrm>
        </p:grpSpPr>
        <p:sp>
          <p:nvSpPr>
            <p:cNvPr id="4" name="Rectangle 3">
              <a:extLst>
                <a:ext uri="{FF2B5EF4-FFF2-40B4-BE49-F238E27FC236}">
                  <a16:creationId xmlns:a16="http://schemas.microsoft.com/office/drawing/2014/main" id="{618F0A0C-5262-E2FF-AC97-59789976E3AC}"/>
                </a:ext>
              </a:extLst>
            </p:cNvPr>
            <p:cNvSpPr/>
            <p:nvPr userDrawn="1"/>
          </p:nvSpPr>
          <p:spPr>
            <a:xfrm>
              <a:off x="11180703" y="5867567"/>
              <a:ext cx="906905" cy="884863"/>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e 5">
              <a:extLst>
                <a:ext uri="{FF2B5EF4-FFF2-40B4-BE49-F238E27FC236}">
                  <a16:creationId xmlns:a16="http://schemas.microsoft.com/office/drawing/2014/main" id="{FA4E60C3-4A8C-5420-7CF7-7B2A2DE9C057}"/>
                </a:ext>
              </a:extLst>
            </p:cNvPr>
            <p:cNvGrpSpPr/>
            <p:nvPr userDrawn="1"/>
          </p:nvGrpSpPr>
          <p:grpSpPr>
            <a:xfrm>
              <a:off x="11346981" y="5920169"/>
              <a:ext cx="624604" cy="779658"/>
              <a:chOff x="776869" y="1314123"/>
              <a:chExt cx="1946125" cy="2429239"/>
            </a:xfrm>
          </p:grpSpPr>
          <p:grpSp>
            <p:nvGrpSpPr>
              <p:cNvPr id="7" name="Groupe 6">
                <a:extLst>
                  <a:ext uri="{FF2B5EF4-FFF2-40B4-BE49-F238E27FC236}">
                    <a16:creationId xmlns:a16="http://schemas.microsoft.com/office/drawing/2014/main" id="{84E09A8D-F3C1-6B2D-1EAE-4CAB51B0B60F}"/>
                  </a:ext>
                </a:extLst>
              </p:cNvPr>
              <p:cNvGrpSpPr/>
              <p:nvPr/>
            </p:nvGrpSpPr>
            <p:grpSpPr>
              <a:xfrm>
                <a:off x="1518239" y="1314123"/>
                <a:ext cx="1204755" cy="1204755"/>
                <a:chOff x="1574757" y="2229522"/>
                <a:chExt cx="1204755" cy="1204755"/>
              </a:xfrm>
            </p:grpSpPr>
            <p:sp>
              <p:nvSpPr>
                <p:cNvPr id="39" name="Forme libre : forme 73">
                  <a:extLst>
                    <a:ext uri="{FF2B5EF4-FFF2-40B4-BE49-F238E27FC236}">
                      <a16:creationId xmlns:a16="http://schemas.microsoft.com/office/drawing/2014/main" id="{B3A42CB3-BF87-4407-B7E7-E39D52D52B56}"/>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40" name="Graphique 3">
                  <a:extLst>
                    <a:ext uri="{FF2B5EF4-FFF2-40B4-BE49-F238E27FC236}">
                      <a16:creationId xmlns:a16="http://schemas.microsoft.com/office/drawing/2014/main" id="{C0D9BFC3-DCEA-F41F-55E4-E01942CC8CAB}"/>
                    </a:ext>
                  </a:extLst>
                </p:cNvPr>
                <p:cNvGrpSpPr/>
                <p:nvPr/>
              </p:nvGrpSpPr>
              <p:grpSpPr>
                <a:xfrm>
                  <a:off x="1879933" y="2260187"/>
                  <a:ext cx="887019" cy="606474"/>
                  <a:chOff x="1879933" y="2260187"/>
                  <a:chExt cx="887019" cy="606474"/>
                </a:xfrm>
                <a:solidFill>
                  <a:srgbClr val="000000"/>
                </a:solidFill>
              </p:grpSpPr>
              <p:grpSp>
                <p:nvGrpSpPr>
                  <p:cNvPr id="41" name="Graphique 3">
                    <a:extLst>
                      <a:ext uri="{FF2B5EF4-FFF2-40B4-BE49-F238E27FC236}">
                        <a16:creationId xmlns:a16="http://schemas.microsoft.com/office/drawing/2014/main" id="{E8ADABC7-21AA-BFD6-D251-3DC2451BF12C}"/>
                      </a:ext>
                    </a:extLst>
                  </p:cNvPr>
                  <p:cNvGrpSpPr/>
                  <p:nvPr/>
                </p:nvGrpSpPr>
                <p:grpSpPr>
                  <a:xfrm>
                    <a:off x="2359887" y="2260187"/>
                    <a:ext cx="369935" cy="371310"/>
                    <a:chOff x="2359887" y="2260187"/>
                    <a:chExt cx="369935" cy="371310"/>
                  </a:xfrm>
                  <a:solidFill>
                    <a:srgbClr val="000000"/>
                  </a:solidFill>
                </p:grpSpPr>
                <p:sp>
                  <p:nvSpPr>
                    <p:cNvPr id="58" name="Forme libre : forme 94">
                      <a:extLst>
                        <a:ext uri="{FF2B5EF4-FFF2-40B4-BE49-F238E27FC236}">
                          <a16:creationId xmlns:a16="http://schemas.microsoft.com/office/drawing/2014/main" id="{1EBADC46-A44B-28BD-8CB9-DF104238C3CB}"/>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9" name="Forme libre : forme 95">
                      <a:extLst>
                        <a:ext uri="{FF2B5EF4-FFF2-40B4-BE49-F238E27FC236}">
                          <a16:creationId xmlns:a16="http://schemas.microsoft.com/office/drawing/2014/main" id="{EED05A05-69D0-E397-02EF-70895215BE8F}"/>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60" name="Forme libre : forme 96">
                      <a:extLst>
                        <a:ext uri="{FF2B5EF4-FFF2-40B4-BE49-F238E27FC236}">
                          <a16:creationId xmlns:a16="http://schemas.microsoft.com/office/drawing/2014/main" id="{5ACA76F5-45EB-7144-EA9A-B663B574B53A}"/>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2" name="Graphique 3">
                    <a:extLst>
                      <a:ext uri="{FF2B5EF4-FFF2-40B4-BE49-F238E27FC236}">
                        <a16:creationId xmlns:a16="http://schemas.microsoft.com/office/drawing/2014/main" id="{F66A21C2-349B-625C-77A7-26FE91FC78B4}"/>
                      </a:ext>
                    </a:extLst>
                  </p:cNvPr>
                  <p:cNvGrpSpPr/>
                  <p:nvPr/>
                </p:nvGrpSpPr>
                <p:grpSpPr>
                  <a:xfrm>
                    <a:off x="2131599" y="2489850"/>
                    <a:ext cx="369935" cy="369935"/>
                    <a:chOff x="2131599" y="2489850"/>
                    <a:chExt cx="369935" cy="369935"/>
                  </a:xfrm>
                  <a:solidFill>
                    <a:srgbClr val="000000"/>
                  </a:solidFill>
                </p:grpSpPr>
                <p:sp>
                  <p:nvSpPr>
                    <p:cNvPr id="55" name="Forme libre : forme 98">
                      <a:extLst>
                        <a:ext uri="{FF2B5EF4-FFF2-40B4-BE49-F238E27FC236}">
                          <a16:creationId xmlns:a16="http://schemas.microsoft.com/office/drawing/2014/main" id="{547D6A4F-6307-2C04-4D4D-D2B319463651}"/>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6" name="Forme libre : forme 99">
                      <a:extLst>
                        <a:ext uri="{FF2B5EF4-FFF2-40B4-BE49-F238E27FC236}">
                          <a16:creationId xmlns:a16="http://schemas.microsoft.com/office/drawing/2014/main" id="{94F421C4-46FD-E5D3-3C45-F4D1D3860827}"/>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7" name="Forme libre : forme 100">
                      <a:extLst>
                        <a:ext uri="{FF2B5EF4-FFF2-40B4-BE49-F238E27FC236}">
                          <a16:creationId xmlns:a16="http://schemas.microsoft.com/office/drawing/2014/main" id="{2A14BA96-C392-F85E-57EF-8F9C915BEFBA}"/>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3" name="Graphique 3">
                    <a:extLst>
                      <a:ext uri="{FF2B5EF4-FFF2-40B4-BE49-F238E27FC236}">
                        <a16:creationId xmlns:a16="http://schemas.microsoft.com/office/drawing/2014/main" id="{7B80F164-570D-0644-AD8B-CC5D41113B69}"/>
                      </a:ext>
                    </a:extLst>
                  </p:cNvPr>
                  <p:cNvGrpSpPr/>
                  <p:nvPr/>
                </p:nvGrpSpPr>
                <p:grpSpPr>
                  <a:xfrm>
                    <a:off x="2397018" y="2496726"/>
                    <a:ext cx="369935" cy="369935"/>
                    <a:chOff x="2397018" y="2496726"/>
                    <a:chExt cx="369935" cy="369935"/>
                  </a:xfrm>
                  <a:solidFill>
                    <a:srgbClr val="000000"/>
                  </a:solidFill>
                </p:grpSpPr>
                <p:sp>
                  <p:nvSpPr>
                    <p:cNvPr id="52" name="Forme libre : forme 102">
                      <a:extLst>
                        <a:ext uri="{FF2B5EF4-FFF2-40B4-BE49-F238E27FC236}">
                          <a16:creationId xmlns:a16="http://schemas.microsoft.com/office/drawing/2014/main" id="{C0B8B84B-F65C-D8C5-1580-9F02C2053681}"/>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3" name="Forme libre : forme 103">
                      <a:extLst>
                        <a:ext uri="{FF2B5EF4-FFF2-40B4-BE49-F238E27FC236}">
                          <a16:creationId xmlns:a16="http://schemas.microsoft.com/office/drawing/2014/main" id="{465CEA7D-5E22-A430-3166-53C8EB6752F5}"/>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4" name="Forme libre : forme 104">
                      <a:extLst>
                        <a:ext uri="{FF2B5EF4-FFF2-40B4-BE49-F238E27FC236}">
                          <a16:creationId xmlns:a16="http://schemas.microsoft.com/office/drawing/2014/main" id="{FBC6A925-0F09-D739-1E76-B9E93FEA3F2D}"/>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4" name="Graphique 3">
                    <a:extLst>
                      <a:ext uri="{FF2B5EF4-FFF2-40B4-BE49-F238E27FC236}">
                        <a16:creationId xmlns:a16="http://schemas.microsoft.com/office/drawing/2014/main" id="{D879EFCF-E698-95F8-6452-7417D8366C03}"/>
                      </a:ext>
                    </a:extLst>
                  </p:cNvPr>
                  <p:cNvGrpSpPr/>
                  <p:nvPr/>
                </p:nvGrpSpPr>
                <p:grpSpPr>
                  <a:xfrm>
                    <a:off x="2101344" y="2260187"/>
                    <a:ext cx="369935" cy="371310"/>
                    <a:chOff x="2101344" y="2260187"/>
                    <a:chExt cx="369935" cy="371310"/>
                  </a:xfrm>
                  <a:solidFill>
                    <a:srgbClr val="000000"/>
                  </a:solidFill>
                </p:grpSpPr>
                <p:sp>
                  <p:nvSpPr>
                    <p:cNvPr id="49" name="Forme libre : forme 106">
                      <a:extLst>
                        <a:ext uri="{FF2B5EF4-FFF2-40B4-BE49-F238E27FC236}">
                          <a16:creationId xmlns:a16="http://schemas.microsoft.com/office/drawing/2014/main" id="{067F1FA8-3A2F-60AE-A26A-45D5D5599E61}"/>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0" name="Forme libre : forme 107">
                      <a:extLst>
                        <a:ext uri="{FF2B5EF4-FFF2-40B4-BE49-F238E27FC236}">
                          <a16:creationId xmlns:a16="http://schemas.microsoft.com/office/drawing/2014/main" id="{5153B2CB-44EA-669F-5DED-2A4B3C395167}"/>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1" name="Forme libre : forme 108">
                      <a:extLst>
                        <a:ext uri="{FF2B5EF4-FFF2-40B4-BE49-F238E27FC236}">
                          <a16:creationId xmlns:a16="http://schemas.microsoft.com/office/drawing/2014/main" id="{D22DC8C5-4C44-F2DD-FC59-E18FC37A268C}"/>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5" name="Graphique 3">
                    <a:extLst>
                      <a:ext uri="{FF2B5EF4-FFF2-40B4-BE49-F238E27FC236}">
                        <a16:creationId xmlns:a16="http://schemas.microsoft.com/office/drawing/2014/main" id="{7162E0C6-B698-29D8-2FC7-DA624569EE00}"/>
                      </a:ext>
                    </a:extLst>
                  </p:cNvPr>
                  <p:cNvGrpSpPr/>
                  <p:nvPr/>
                </p:nvGrpSpPr>
                <p:grpSpPr>
                  <a:xfrm>
                    <a:off x="1879933" y="2482974"/>
                    <a:ext cx="369935" cy="369935"/>
                    <a:chOff x="1879933" y="2482974"/>
                    <a:chExt cx="369935" cy="369935"/>
                  </a:xfrm>
                  <a:solidFill>
                    <a:srgbClr val="000000"/>
                  </a:solidFill>
                </p:grpSpPr>
                <p:sp>
                  <p:nvSpPr>
                    <p:cNvPr id="46" name="Forme libre : forme 110">
                      <a:extLst>
                        <a:ext uri="{FF2B5EF4-FFF2-40B4-BE49-F238E27FC236}">
                          <a16:creationId xmlns:a16="http://schemas.microsoft.com/office/drawing/2014/main" id="{1D8AC109-ECD4-DB0F-124B-78FDF1BC559B}"/>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111">
                      <a:extLst>
                        <a:ext uri="{FF2B5EF4-FFF2-40B4-BE49-F238E27FC236}">
                          <a16:creationId xmlns:a16="http://schemas.microsoft.com/office/drawing/2014/main" id="{E28332A6-97A8-DF1B-78D9-3D6C7590E048}"/>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8" name="Forme libre : forme 112">
                      <a:extLst>
                        <a:ext uri="{FF2B5EF4-FFF2-40B4-BE49-F238E27FC236}">
                          <a16:creationId xmlns:a16="http://schemas.microsoft.com/office/drawing/2014/main" id="{A3361443-3B34-0DC7-3F7A-D0333B70C2A2}"/>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8" name="Groupe 7">
                <a:extLst>
                  <a:ext uri="{FF2B5EF4-FFF2-40B4-BE49-F238E27FC236}">
                    <a16:creationId xmlns:a16="http://schemas.microsoft.com/office/drawing/2014/main" id="{69490F7D-083A-0E36-20C9-EC2139579660}"/>
                  </a:ext>
                </a:extLst>
              </p:cNvPr>
              <p:cNvGrpSpPr/>
              <p:nvPr/>
            </p:nvGrpSpPr>
            <p:grpSpPr>
              <a:xfrm>
                <a:off x="776869" y="2084659"/>
                <a:ext cx="1736908" cy="1658703"/>
                <a:chOff x="833387" y="3000058"/>
                <a:chExt cx="1736908" cy="1658703"/>
              </a:xfrm>
            </p:grpSpPr>
            <p:pic>
              <p:nvPicPr>
                <p:cNvPr id="9" name="Graphique 8">
                  <a:extLst>
                    <a:ext uri="{FF2B5EF4-FFF2-40B4-BE49-F238E27FC236}">
                      <a16:creationId xmlns:a16="http://schemas.microsoft.com/office/drawing/2014/main" id="{6C5DEC5E-445C-731F-995C-5F63AFB4F0E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3027" b="729"/>
                <a:stretch/>
              </p:blipFill>
              <p:spPr>
                <a:xfrm>
                  <a:off x="834763" y="4323980"/>
                  <a:ext cx="862265" cy="332342"/>
                </a:xfrm>
                <a:prstGeom prst="rect">
                  <a:avLst/>
                </a:prstGeom>
              </p:spPr>
            </p:pic>
            <p:cxnSp>
              <p:nvCxnSpPr>
                <p:cNvPr id="10" name="Connecteur droit 9">
                  <a:extLst>
                    <a:ext uri="{FF2B5EF4-FFF2-40B4-BE49-F238E27FC236}">
                      <a16:creationId xmlns:a16="http://schemas.microsoft.com/office/drawing/2014/main" id="{8C046467-9C35-AB71-8B76-1A421C8C1BEC}"/>
                    </a:ext>
                  </a:extLst>
                </p:cNvPr>
                <p:cNvCxnSpPr/>
                <p:nvPr/>
              </p:nvCxnSpPr>
              <p:spPr>
                <a:xfrm>
                  <a:off x="834763" y="4208686"/>
                  <a:ext cx="1048651" cy="0"/>
                </a:xfrm>
                <a:prstGeom prst="line">
                  <a:avLst/>
                </a:prstGeom>
                <a:ln w="9525"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1" name="Graphique 3">
                  <a:extLst>
                    <a:ext uri="{FF2B5EF4-FFF2-40B4-BE49-F238E27FC236}">
                      <a16:creationId xmlns:a16="http://schemas.microsoft.com/office/drawing/2014/main" id="{3F03DFD2-F63F-F931-00A8-CCE113FB449D}"/>
                    </a:ext>
                  </a:extLst>
                </p:cNvPr>
                <p:cNvGrpSpPr/>
                <p:nvPr/>
              </p:nvGrpSpPr>
              <p:grpSpPr>
                <a:xfrm>
                  <a:off x="833387" y="3000058"/>
                  <a:ext cx="1736908" cy="1134560"/>
                  <a:chOff x="833387" y="3000058"/>
                  <a:chExt cx="1736908" cy="1134560"/>
                </a:xfrm>
                <a:solidFill>
                  <a:srgbClr val="000000"/>
                </a:solidFill>
              </p:grpSpPr>
              <p:sp>
                <p:nvSpPr>
                  <p:cNvPr id="13" name="Forme libre : forme 75">
                    <a:extLst>
                      <a:ext uri="{FF2B5EF4-FFF2-40B4-BE49-F238E27FC236}">
                        <a16:creationId xmlns:a16="http://schemas.microsoft.com/office/drawing/2014/main" id="{D9A34A11-58C3-5EB5-C06F-C99F8E464509}"/>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4" name="Forme libre : forme 76">
                    <a:extLst>
                      <a:ext uri="{FF2B5EF4-FFF2-40B4-BE49-F238E27FC236}">
                        <a16:creationId xmlns:a16="http://schemas.microsoft.com/office/drawing/2014/main" id="{E7754FBE-72D5-749A-B286-2E90D7C09FE5}"/>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15" name="Forme libre : forme 77">
                    <a:extLst>
                      <a:ext uri="{FF2B5EF4-FFF2-40B4-BE49-F238E27FC236}">
                        <a16:creationId xmlns:a16="http://schemas.microsoft.com/office/drawing/2014/main" id="{313DC468-36A3-7966-1B2F-7A7F1B2B4F28}"/>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16" name="Forme libre : forme 78">
                    <a:extLst>
                      <a:ext uri="{FF2B5EF4-FFF2-40B4-BE49-F238E27FC236}">
                        <a16:creationId xmlns:a16="http://schemas.microsoft.com/office/drawing/2014/main" id="{C30E5CED-04F4-9794-37FF-732C87E49995}"/>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24" name="Forme libre : forme 79">
                    <a:extLst>
                      <a:ext uri="{FF2B5EF4-FFF2-40B4-BE49-F238E27FC236}">
                        <a16:creationId xmlns:a16="http://schemas.microsoft.com/office/drawing/2014/main" id="{52F257B1-3D08-B93B-B95F-00B54EEBFFA7}"/>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25" name="Forme libre : forme 80">
                    <a:extLst>
                      <a:ext uri="{FF2B5EF4-FFF2-40B4-BE49-F238E27FC236}">
                        <a16:creationId xmlns:a16="http://schemas.microsoft.com/office/drawing/2014/main" id="{76A274E6-EBED-6238-B215-B9FE1E9E7EB2}"/>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6" name="Forme libre : forme 81">
                    <a:extLst>
                      <a:ext uri="{FF2B5EF4-FFF2-40B4-BE49-F238E27FC236}">
                        <a16:creationId xmlns:a16="http://schemas.microsoft.com/office/drawing/2014/main" id="{8D1C3F00-0110-EEB2-8019-EBC65B522F2A}"/>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27" name="Forme libre : forme 82">
                    <a:extLst>
                      <a:ext uri="{FF2B5EF4-FFF2-40B4-BE49-F238E27FC236}">
                        <a16:creationId xmlns:a16="http://schemas.microsoft.com/office/drawing/2014/main" id="{C44E755A-F4FE-C7AF-7613-76E8379D3732}"/>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8" name="Forme libre : forme 83">
                    <a:extLst>
                      <a:ext uri="{FF2B5EF4-FFF2-40B4-BE49-F238E27FC236}">
                        <a16:creationId xmlns:a16="http://schemas.microsoft.com/office/drawing/2014/main" id="{4DEE0E17-7819-5F33-F7F7-A7C7448046EE}"/>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29" name="Forme libre : forme 84">
                    <a:extLst>
                      <a:ext uri="{FF2B5EF4-FFF2-40B4-BE49-F238E27FC236}">
                        <a16:creationId xmlns:a16="http://schemas.microsoft.com/office/drawing/2014/main" id="{9C8425CB-13A6-34B3-B16D-308FF09DB6BF}"/>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32" name="Forme libre : forme 85">
                    <a:extLst>
                      <a:ext uri="{FF2B5EF4-FFF2-40B4-BE49-F238E27FC236}">
                        <a16:creationId xmlns:a16="http://schemas.microsoft.com/office/drawing/2014/main" id="{663085EF-1745-0C41-80EC-FE4F3E4C1CA6}"/>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33" name="Forme libre : forme 86">
                    <a:extLst>
                      <a:ext uri="{FF2B5EF4-FFF2-40B4-BE49-F238E27FC236}">
                        <a16:creationId xmlns:a16="http://schemas.microsoft.com/office/drawing/2014/main" id="{1598446A-D06A-976A-04DA-921AEFE446E8}"/>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34" name="Forme libre : forme 87">
                    <a:extLst>
                      <a:ext uri="{FF2B5EF4-FFF2-40B4-BE49-F238E27FC236}">
                        <a16:creationId xmlns:a16="http://schemas.microsoft.com/office/drawing/2014/main" id="{C6527D8B-E59B-A2A1-4E78-9A1E44C52C46}"/>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35" name="Forme libre : forme 88">
                    <a:extLst>
                      <a:ext uri="{FF2B5EF4-FFF2-40B4-BE49-F238E27FC236}">
                        <a16:creationId xmlns:a16="http://schemas.microsoft.com/office/drawing/2014/main" id="{CF10E29D-8387-2CF9-E05B-1AE411346763}"/>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6" name="Forme libre : forme 89">
                    <a:extLst>
                      <a:ext uri="{FF2B5EF4-FFF2-40B4-BE49-F238E27FC236}">
                        <a16:creationId xmlns:a16="http://schemas.microsoft.com/office/drawing/2014/main" id="{48063128-FF4B-E8D9-1130-AAFF3833E5B8}"/>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7" name="Forme libre : forme 90">
                    <a:extLst>
                      <a:ext uri="{FF2B5EF4-FFF2-40B4-BE49-F238E27FC236}">
                        <a16:creationId xmlns:a16="http://schemas.microsoft.com/office/drawing/2014/main" id="{7597F8ED-CE83-A340-42B7-C3D63F341506}"/>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8" name="Forme libre : forme 91">
                    <a:extLst>
                      <a:ext uri="{FF2B5EF4-FFF2-40B4-BE49-F238E27FC236}">
                        <a16:creationId xmlns:a16="http://schemas.microsoft.com/office/drawing/2014/main" id="{288B07C8-2CFD-3264-D0E0-DD8376E6A1C4}"/>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12" name="Graphique 11">
                  <a:extLst>
                    <a:ext uri="{FF2B5EF4-FFF2-40B4-BE49-F238E27FC236}">
                      <a16:creationId xmlns:a16="http://schemas.microsoft.com/office/drawing/2014/main" id="{18C4A528-CA72-301F-908D-D4C5FF53FD8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4046"/>
                <a:stretch/>
              </p:blipFill>
              <p:spPr>
                <a:xfrm>
                  <a:off x="1727970" y="4323980"/>
                  <a:ext cx="290738" cy="334781"/>
                </a:xfrm>
                <a:prstGeom prst="rect">
                  <a:avLst/>
                </a:prstGeom>
              </p:spPr>
            </p:pic>
          </p:grpSp>
        </p:grpSp>
      </p:grpSp>
    </p:spTree>
    <p:extLst>
      <p:ext uri="{BB962C8B-B14F-4D97-AF65-F5344CB8AC3E}">
        <p14:creationId xmlns:p14="http://schemas.microsoft.com/office/powerpoint/2010/main" val="1514071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8_Disposition personnalisée">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C96D62E7-AD4A-4BFD-9D9C-078411F631F1}"/>
              </a:ext>
            </a:extLst>
          </p:cNvPr>
          <p:cNvSpPr/>
          <p:nvPr userDrawn="1"/>
        </p:nvSpPr>
        <p:spPr>
          <a:xfrm>
            <a:off x="-2238674" y="-2237500"/>
            <a:ext cx="3256767" cy="3256767"/>
          </a:xfrm>
          <a:prstGeom prst="ellipse">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
        <p:nvSpPr>
          <p:cNvPr id="14" name="Rectangle 13">
            <a:extLst>
              <a:ext uri="{FF2B5EF4-FFF2-40B4-BE49-F238E27FC236}">
                <a16:creationId xmlns:a16="http://schemas.microsoft.com/office/drawing/2014/main" id="{AC179268-6D03-6E41-89E1-E83B22AF0348}"/>
              </a:ext>
            </a:extLst>
          </p:cNvPr>
          <p:cNvSpPr/>
          <p:nvPr userDrawn="1"/>
        </p:nvSpPr>
        <p:spPr>
          <a:xfrm>
            <a:off x="0" y="0"/>
            <a:ext cx="518854" cy="518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solidFill>
                  <a:srgbClr val="181A5D"/>
                </a:solidFill>
                <a:latin typeface="Source Sans Pro" panose="020B0503030403020204" pitchFamily="34" charset="0"/>
              </a:rPr>
              <a:t>05</a:t>
            </a:r>
          </a:p>
        </p:txBody>
      </p:sp>
      <p:sp>
        <p:nvSpPr>
          <p:cNvPr id="15" name="Espace réservé du texte 2">
            <a:extLst>
              <a:ext uri="{FF2B5EF4-FFF2-40B4-BE49-F238E27FC236}">
                <a16:creationId xmlns:a16="http://schemas.microsoft.com/office/drawing/2014/main" id="{2416D8DC-53D8-384A-8370-01498C08119E}"/>
              </a:ext>
            </a:extLst>
          </p:cNvPr>
          <p:cNvSpPr>
            <a:spLocks noGrp="1"/>
          </p:cNvSpPr>
          <p:nvPr>
            <p:ph type="body" sz="quarter" idx="15" hasCustomPrompt="1"/>
          </p:nvPr>
        </p:nvSpPr>
        <p:spPr>
          <a:xfrm>
            <a:off x="741132" y="167261"/>
            <a:ext cx="4795510" cy="369332"/>
          </a:xfrm>
          <a:noFill/>
        </p:spPr>
        <p:txBody>
          <a:bodyPr lIns="0" tIns="0" rIns="0" bIns="0" anchor="t">
            <a:normAutofit/>
          </a:bodyPr>
          <a:lstStyle>
            <a:lvl1pPr marL="0" indent="0" algn="l">
              <a:buNone/>
              <a:defRPr sz="2000" b="1">
                <a:solidFill>
                  <a:srgbClr val="181A5D"/>
                </a:solidFill>
                <a:latin typeface="Source Sans Pro" panose="020B0503030403020204" pitchFamily="34" charset="0"/>
              </a:defRPr>
            </a:lvl1pPr>
          </a:lstStyle>
          <a:p>
            <a:pPr lvl="0"/>
            <a:r>
              <a:rPr lang="fr-FR"/>
              <a:t>Section 5 </a:t>
            </a:r>
            <a:r>
              <a:rPr lang="fr-FR" err="1"/>
              <a:t>title</a:t>
            </a:r>
            <a:endParaRPr lang="fr-FR"/>
          </a:p>
        </p:txBody>
      </p:sp>
      <p:sp>
        <p:nvSpPr>
          <p:cNvPr id="16" name="Espace réservé de la date 2">
            <a:extLst>
              <a:ext uri="{FF2B5EF4-FFF2-40B4-BE49-F238E27FC236}">
                <a16:creationId xmlns:a16="http://schemas.microsoft.com/office/drawing/2014/main" id="{81C8E432-B3F2-9B44-B691-CEF7BA51E0F0}"/>
              </a:ext>
            </a:extLst>
          </p:cNvPr>
          <p:cNvSpPr>
            <a:spLocks noGrp="1"/>
          </p:cNvSpPr>
          <p:nvPr>
            <p:ph type="dt" sz="half" idx="10"/>
          </p:nvPr>
        </p:nvSpPr>
        <p:spPr>
          <a:xfrm>
            <a:off x="640080" y="6356350"/>
            <a:ext cx="839227" cy="365125"/>
          </a:xfrm>
        </p:spPr>
        <p:txBody>
          <a:bodyPr/>
          <a:lstStyle>
            <a:lvl1pPr>
              <a:defRPr sz="1000">
                <a:solidFill>
                  <a:schemeClr val="bg1">
                    <a:lumMod val="50000"/>
                  </a:schemeClr>
                </a:solidFill>
                <a:latin typeface="Source Sans Pro" panose="020B0503030403020204" pitchFamily="34" charset="0"/>
              </a:defRPr>
            </a:lvl1pPr>
          </a:lstStyle>
          <a:p>
            <a:fld id="{9A597CF0-3AE6-4095-BA12-D51C53E79AB5}" type="datetime1">
              <a:rPr lang="en-GB" smtClean="0"/>
              <a:pPr/>
              <a:t>16/11/2022</a:t>
            </a:fld>
            <a:endParaRPr lang="en-GB"/>
          </a:p>
        </p:txBody>
      </p:sp>
      <p:sp>
        <p:nvSpPr>
          <p:cNvPr id="17" name="Espace réservé du pied de page 3">
            <a:extLst>
              <a:ext uri="{FF2B5EF4-FFF2-40B4-BE49-F238E27FC236}">
                <a16:creationId xmlns:a16="http://schemas.microsoft.com/office/drawing/2014/main" id="{7B902777-9AF1-5241-8B15-20D13A294CB8}"/>
              </a:ext>
            </a:extLst>
          </p:cNvPr>
          <p:cNvSpPr>
            <a:spLocks noGrp="1"/>
          </p:cNvSpPr>
          <p:nvPr>
            <p:ph type="ftr" sz="quarter" idx="11"/>
          </p:nvPr>
        </p:nvSpPr>
        <p:spPr>
          <a:xfrm>
            <a:off x="5053866" y="6356350"/>
            <a:ext cx="6133681" cy="365125"/>
          </a:xfrm>
        </p:spPr>
        <p:txBody>
          <a:bodyPr/>
          <a:lstStyle>
            <a:lvl1pPr algn="r">
              <a:defRPr>
                <a:solidFill>
                  <a:srgbClr val="181A5D"/>
                </a:solidFill>
                <a:latin typeface="Source Sans Pro" panose="020B0503030403020204" pitchFamily="34" charset="0"/>
              </a:defRPr>
            </a:lvl1pPr>
          </a:lstStyle>
          <a:p>
            <a:endParaRPr lang="en-GB"/>
          </a:p>
        </p:txBody>
      </p:sp>
      <p:sp>
        <p:nvSpPr>
          <p:cNvPr id="18" name="Rectangle 17">
            <a:extLst>
              <a:ext uri="{FF2B5EF4-FFF2-40B4-BE49-F238E27FC236}">
                <a16:creationId xmlns:a16="http://schemas.microsoft.com/office/drawing/2014/main" id="{1CC96E11-CB9E-8B49-8904-A87B59F23E6C}"/>
              </a:ext>
            </a:extLst>
          </p:cNvPr>
          <p:cNvSpPr/>
          <p:nvPr userDrawn="1"/>
        </p:nvSpPr>
        <p:spPr>
          <a:xfrm>
            <a:off x="127804" y="6318825"/>
            <a:ext cx="394710" cy="539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numéro de diapositive 4">
            <a:extLst>
              <a:ext uri="{FF2B5EF4-FFF2-40B4-BE49-F238E27FC236}">
                <a16:creationId xmlns:a16="http://schemas.microsoft.com/office/drawing/2014/main" id="{53263B89-0E93-9B45-89D2-8D1171C64BFD}"/>
              </a:ext>
            </a:extLst>
          </p:cNvPr>
          <p:cNvSpPr>
            <a:spLocks noGrp="1"/>
          </p:cNvSpPr>
          <p:nvPr>
            <p:ph type="sldNum" sz="quarter" idx="12"/>
          </p:nvPr>
        </p:nvSpPr>
        <p:spPr>
          <a:xfrm>
            <a:off x="143117" y="6356350"/>
            <a:ext cx="379398" cy="365125"/>
          </a:xfrm>
        </p:spPr>
        <p:txBody>
          <a:bodyPr/>
          <a:lstStyle>
            <a:lvl1pPr algn="ctr">
              <a:defRPr sz="1000">
                <a:solidFill>
                  <a:srgbClr val="FFFFFF"/>
                </a:solidFill>
                <a:latin typeface="Source Sans Pro" panose="020B0503030403020204" pitchFamily="34" charset="0"/>
              </a:defRPr>
            </a:lvl1pPr>
          </a:lstStyle>
          <a:p>
            <a:fld id="{DED457E1-C03A-514C-93B6-2CB6674E8CD0}" type="slidenum">
              <a:rPr lang="en-GB" smtClean="0"/>
              <a:pPr/>
              <a:t>‹N°›</a:t>
            </a:fld>
            <a:endParaRPr lang="en-GB"/>
          </a:p>
        </p:txBody>
      </p:sp>
      <p:grpSp>
        <p:nvGrpSpPr>
          <p:cNvPr id="2" name="Groupe 1">
            <a:extLst>
              <a:ext uri="{FF2B5EF4-FFF2-40B4-BE49-F238E27FC236}">
                <a16:creationId xmlns:a16="http://schemas.microsoft.com/office/drawing/2014/main" id="{85EE4F12-80A0-D8DE-F9DE-67121C2A8AD5}"/>
              </a:ext>
            </a:extLst>
          </p:cNvPr>
          <p:cNvGrpSpPr/>
          <p:nvPr userDrawn="1"/>
        </p:nvGrpSpPr>
        <p:grpSpPr>
          <a:xfrm>
            <a:off x="11367740" y="6073243"/>
            <a:ext cx="696106" cy="679187"/>
            <a:chOff x="11180703" y="5867567"/>
            <a:chExt cx="906905" cy="884863"/>
          </a:xfrm>
        </p:grpSpPr>
        <p:sp>
          <p:nvSpPr>
            <p:cNvPr id="3" name="Rectangle 2">
              <a:extLst>
                <a:ext uri="{FF2B5EF4-FFF2-40B4-BE49-F238E27FC236}">
                  <a16:creationId xmlns:a16="http://schemas.microsoft.com/office/drawing/2014/main" id="{EB3E4A75-0229-B4AF-F80D-85C3987ED31C}"/>
                </a:ext>
              </a:extLst>
            </p:cNvPr>
            <p:cNvSpPr/>
            <p:nvPr userDrawn="1"/>
          </p:nvSpPr>
          <p:spPr>
            <a:xfrm>
              <a:off x="11180703" y="5867567"/>
              <a:ext cx="906905" cy="884863"/>
            </a:xfrm>
            <a:prstGeom prst="rect">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e 3">
              <a:extLst>
                <a:ext uri="{FF2B5EF4-FFF2-40B4-BE49-F238E27FC236}">
                  <a16:creationId xmlns:a16="http://schemas.microsoft.com/office/drawing/2014/main" id="{86F574BF-07AD-2E70-5210-4812B405614A}"/>
                </a:ext>
              </a:extLst>
            </p:cNvPr>
            <p:cNvGrpSpPr/>
            <p:nvPr userDrawn="1"/>
          </p:nvGrpSpPr>
          <p:grpSpPr>
            <a:xfrm>
              <a:off x="11346981" y="5920169"/>
              <a:ext cx="624604" cy="779658"/>
              <a:chOff x="776869" y="1314123"/>
              <a:chExt cx="1946125" cy="2429239"/>
            </a:xfrm>
          </p:grpSpPr>
          <p:grpSp>
            <p:nvGrpSpPr>
              <p:cNvPr id="5" name="Groupe 4">
                <a:extLst>
                  <a:ext uri="{FF2B5EF4-FFF2-40B4-BE49-F238E27FC236}">
                    <a16:creationId xmlns:a16="http://schemas.microsoft.com/office/drawing/2014/main" id="{93E5A773-847C-A68C-EE02-758E5DE04005}"/>
                  </a:ext>
                </a:extLst>
              </p:cNvPr>
              <p:cNvGrpSpPr/>
              <p:nvPr/>
            </p:nvGrpSpPr>
            <p:grpSpPr>
              <a:xfrm>
                <a:off x="1518239" y="1314123"/>
                <a:ext cx="1204755" cy="1204755"/>
                <a:chOff x="1574757" y="2229522"/>
                <a:chExt cx="1204755" cy="1204755"/>
              </a:xfrm>
            </p:grpSpPr>
            <p:sp>
              <p:nvSpPr>
                <p:cNvPr id="36" name="Forme libre : forme 73">
                  <a:extLst>
                    <a:ext uri="{FF2B5EF4-FFF2-40B4-BE49-F238E27FC236}">
                      <a16:creationId xmlns:a16="http://schemas.microsoft.com/office/drawing/2014/main" id="{BF6FF0D6-B3B5-EDC9-25D6-D473D2C6B2EB}"/>
                    </a:ext>
                  </a:extLst>
                </p:cNvPr>
                <p:cNvSpPr/>
                <p:nvPr/>
              </p:nvSpPr>
              <p:spPr>
                <a:xfrm rot="16974137">
                  <a:off x="1574757" y="2229522"/>
                  <a:ext cx="1204755" cy="1204755"/>
                </a:xfrm>
                <a:custGeom>
                  <a:avLst/>
                  <a:gdLst>
                    <a:gd name="connsiteX0" fmla="*/ 1204756 w 1204755"/>
                    <a:gd name="connsiteY0" fmla="*/ 602378 h 1204755"/>
                    <a:gd name="connsiteX1" fmla="*/ 602378 w 1204755"/>
                    <a:gd name="connsiteY1" fmla="*/ 1204756 h 1204755"/>
                    <a:gd name="connsiteX2" fmla="*/ 0 w 1204755"/>
                    <a:gd name="connsiteY2" fmla="*/ 602378 h 1204755"/>
                    <a:gd name="connsiteX3" fmla="*/ 602378 w 1204755"/>
                    <a:gd name="connsiteY3" fmla="*/ 0 h 1204755"/>
                    <a:gd name="connsiteX4" fmla="*/ 1204756 w 1204755"/>
                    <a:gd name="connsiteY4" fmla="*/ 602378 h 120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755" h="1204755">
                      <a:moveTo>
                        <a:pt x="1204756" y="602378"/>
                      </a:moveTo>
                      <a:cubicBezTo>
                        <a:pt x="1204756" y="935062"/>
                        <a:pt x="935062" y="1204756"/>
                        <a:pt x="602378" y="1204756"/>
                      </a:cubicBezTo>
                      <a:cubicBezTo>
                        <a:pt x="269694" y="1204756"/>
                        <a:pt x="0" y="935062"/>
                        <a:pt x="0" y="602378"/>
                      </a:cubicBezTo>
                      <a:cubicBezTo>
                        <a:pt x="0" y="269694"/>
                        <a:pt x="269694" y="0"/>
                        <a:pt x="602378" y="0"/>
                      </a:cubicBezTo>
                      <a:cubicBezTo>
                        <a:pt x="935062" y="0"/>
                        <a:pt x="1204756" y="269694"/>
                        <a:pt x="1204756" y="602378"/>
                      </a:cubicBezTo>
                      <a:close/>
                    </a:path>
                  </a:pathLst>
                </a:custGeom>
                <a:solidFill>
                  <a:srgbClr val="FFFFFF"/>
                </a:solidFill>
                <a:ln w="13752" cap="flat">
                  <a:noFill/>
                  <a:prstDash val="solid"/>
                  <a:miter/>
                </a:ln>
              </p:spPr>
              <p:txBody>
                <a:bodyPr rtlCol="0" anchor="ctr"/>
                <a:lstStyle/>
                <a:p>
                  <a:endParaRPr lang="fr-FR"/>
                </a:p>
              </p:txBody>
            </p:sp>
            <p:grpSp>
              <p:nvGrpSpPr>
                <p:cNvPr id="37" name="Graphique 3">
                  <a:extLst>
                    <a:ext uri="{FF2B5EF4-FFF2-40B4-BE49-F238E27FC236}">
                      <a16:creationId xmlns:a16="http://schemas.microsoft.com/office/drawing/2014/main" id="{B39F1025-FC1D-7942-0168-E566245DBB67}"/>
                    </a:ext>
                  </a:extLst>
                </p:cNvPr>
                <p:cNvGrpSpPr/>
                <p:nvPr/>
              </p:nvGrpSpPr>
              <p:grpSpPr>
                <a:xfrm>
                  <a:off x="1879933" y="2260187"/>
                  <a:ext cx="887019" cy="606474"/>
                  <a:chOff x="1879933" y="2260187"/>
                  <a:chExt cx="887019" cy="606474"/>
                </a:xfrm>
                <a:solidFill>
                  <a:srgbClr val="000000"/>
                </a:solidFill>
              </p:grpSpPr>
              <p:grpSp>
                <p:nvGrpSpPr>
                  <p:cNvPr id="38" name="Graphique 3">
                    <a:extLst>
                      <a:ext uri="{FF2B5EF4-FFF2-40B4-BE49-F238E27FC236}">
                        <a16:creationId xmlns:a16="http://schemas.microsoft.com/office/drawing/2014/main" id="{069FC100-B860-28FE-E6F2-79CCD36235D6}"/>
                      </a:ext>
                    </a:extLst>
                  </p:cNvPr>
                  <p:cNvGrpSpPr/>
                  <p:nvPr/>
                </p:nvGrpSpPr>
                <p:grpSpPr>
                  <a:xfrm>
                    <a:off x="2359887" y="2260187"/>
                    <a:ext cx="369935" cy="371310"/>
                    <a:chOff x="2359887" y="2260187"/>
                    <a:chExt cx="369935" cy="371310"/>
                  </a:xfrm>
                  <a:solidFill>
                    <a:srgbClr val="000000"/>
                  </a:solidFill>
                </p:grpSpPr>
                <p:sp>
                  <p:nvSpPr>
                    <p:cNvPr id="55" name="Forme libre : forme 94">
                      <a:extLst>
                        <a:ext uri="{FF2B5EF4-FFF2-40B4-BE49-F238E27FC236}">
                          <a16:creationId xmlns:a16="http://schemas.microsoft.com/office/drawing/2014/main" id="{48F8915B-FEA6-E522-2402-CEEEE9FB0ABE}"/>
                        </a:ext>
                      </a:extLst>
                    </p:cNvPr>
                    <p:cNvSpPr/>
                    <p:nvPr/>
                  </p:nvSpPr>
                  <p:spPr>
                    <a:xfrm>
                      <a:off x="2581298"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9"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6" name="Forme libre : forme 95">
                      <a:extLst>
                        <a:ext uri="{FF2B5EF4-FFF2-40B4-BE49-F238E27FC236}">
                          <a16:creationId xmlns:a16="http://schemas.microsoft.com/office/drawing/2014/main" id="{ED925981-5A89-96FC-A868-949438DE4433}"/>
                        </a:ext>
                      </a:extLst>
                    </p:cNvPr>
                    <p:cNvSpPr/>
                    <p:nvPr/>
                  </p:nvSpPr>
                  <p:spPr>
                    <a:xfrm>
                      <a:off x="2359887"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7" name="Forme libre : forme 96">
                      <a:extLst>
                        <a:ext uri="{FF2B5EF4-FFF2-40B4-BE49-F238E27FC236}">
                          <a16:creationId xmlns:a16="http://schemas.microsoft.com/office/drawing/2014/main" id="{4D09B53C-66EA-F96A-D6B8-19B76DEBF9BD}"/>
                        </a:ext>
                      </a:extLst>
                    </p:cNvPr>
                    <p:cNvSpPr/>
                    <p:nvPr/>
                  </p:nvSpPr>
                  <p:spPr>
                    <a:xfrm>
                      <a:off x="2434149"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39" name="Graphique 3">
                    <a:extLst>
                      <a:ext uri="{FF2B5EF4-FFF2-40B4-BE49-F238E27FC236}">
                        <a16:creationId xmlns:a16="http://schemas.microsoft.com/office/drawing/2014/main" id="{3B788D2E-44BD-1FFD-6918-F05888C2192E}"/>
                      </a:ext>
                    </a:extLst>
                  </p:cNvPr>
                  <p:cNvGrpSpPr/>
                  <p:nvPr/>
                </p:nvGrpSpPr>
                <p:grpSpPr>
                  <a:xfrm>
                    <a:off x="2131599" y="2489850"/>
                    <a:ext cx="369935" cy="369935"/>
                    <a:chOff x="2131599" y="2489850"/>
                    <a:chExt cx="369935" cy="369935"/>
                  </a:xfrm>
                  <a:solidFill>
                    <a:srgbClr val="000000"/>
                  </a:solidFill>
                </p:grpSpPr>
                <p:sp>
                  <p:nvSpPr>
                    <p:cNvPr id="52" name="Forme libre : forme 98">
                      <a:extLst>
                        <a:ext uri="{FF2B5EF4-FFF2-40B4-BE49-F238E27FC236}">
                          <a16:creationId xmlns:a16="http://schemas.microsoft.com/office/drawing/2014/main" id="{AE93AE50-B32B-B152-6BBF-E48BA2180FF7}"/>
                        </a:ext>
                      </a:extLst>
                    </p:cNvPr>
                    <p:cNvSpPr/>
                    <p:nvPr/>
                  </p:nvSpPr>
                  <p:spPr>
                    <a:xfrm>
                      <a:off x="2353010" y="2489850"/>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3" name="Forme libre : forme 99">
                      <a:extLst>
                        <a:ext uri="{FF2B5EF4-FFF2-40B4-BE49-F238E27FC236}">
                          <a16:creationId xmlns:a16="http://schemas.microsoft.com/office/drawing/2014/main" id="{DD033BCE-68A7-D20C-7FE9-F147729F35BD}"/>
                        </a:ext>
                      </a:extLst>
                    </p:cNvPr>
                    <p:cNvSpPr/>
                    <p:nvPr/>
                  </p:nvSpPr>
                  <p:spPr>
                    <a:xfrm>
                      <a:off x="2131599" y="2711261"/>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4" name="Forme libre : forme 100">
                      <a:extLst>
                        <a:ext uri="{FF2B5EF4-FFF2-40B4-BE49-F238E27FC236}">
                          <a16:creationId xmlns:a16="http://schemas.microsoft.com/office/drawing/2014/main" id="{AE40F436-A02D-2764-BAAE-304DE46771D8}"/>
                        </a:ext>
                      </a:extLst>
                    </p:cNvPr>
                    <p:cNvSpPr/>
                    <p:nvPr/>
                  </p:nvSpPr>
                  <p:spPr>
                    <a:xfrm>
                      <a:off x="2205861" y="2564112"/>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0" name="Graphique 3">
                    <a:extLst>
                      <a:ext uri="{FF2B5EF4-FFF2-40B4-BE49-F238E27FC236}">
                        <a16:creationId xmlns:a16="http://schemas.microsoft.com/office/drawing/2014/main" id="{BABF7DBE-80E1-3463-1E84-49D68265D1DE}"/>
                      </a:ext>
                    </a:extLst>
                  </p:cNvPr>
                  <p:cNvGrpSpPr/>
                  <p:nvPr/>
                </p:nvGrpSpPr>
                <p:grpSpPr>
                  <a:xfrm>
                    <a:off x="2397018" y="2496726"/>
                    <a:ext cx="369935" cy="369935"/>
                    <a:chOff x="2397018" y="2496726"/>
                    <a:chExt cx="369935" cy="369935"/>
                  </a:xfrm>
                  <a:solidFill>
                    <a:srgbClr val="000000"/>
                  </a:solidFill>
                </p:grpSpPr>
                <p:sp>
                  <p:nvSpPr>
                    <p:cNvPr id="49" name="Forme libre : forme 102">
                      <a:extLst>
                        <a:ext uri="{FF2B5EF4-FFF2-40B4-BE49-F238E27FC236}">
                          <a16:creationId xmlns:a16="http://schemas.microsoft.com/office/drawing/2014/main" id="{90B6A6E8-DCB4-FCD5-85E3-F985B3FE6341}"/>
                        </a:ext>
                      </a:extLst>
                    </p:cNvPr>
                    <p:cNvSpPr/>
                    <p:nvPr/>
                  </p:nvSpPr>
                  <p:spPr>
                    <a:xfrm>
                      <a:off x="2618429" y="2496726"/>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0" name="Forme libre : forme 103">
                      <a:extLst>
                        <a:ext uri="{FF2B5EF4-FFF2-40B4-BE49-F238E27FC236}">
                          <a16:creationId xmlns:a16="http://schemas.microsoft.com/office/drawing/2014/main" id="{B85F0F14-6C1B-18D7-FCD6-E41BA90BB8BA}"/>
                        </a:ext>
                      </a:extLst>
                    </p:cNvPr>
                    <p:cNvSpPr/>
                    <p:nvPr/>
                  </p:nvSpPr>
                  <p:spPr>
                    <a:xfrm>
                      <a:off x="2397018" y="271813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51" name="Forme libre : forme 104">
                      <a:extLst>
                        <a:ext uri="{FF2B5EF4-FFF2-40B4-BE49-F238E27FC236}">
                          <a16:creationId xmlns:a16="http://schemas.microsoft.com/office/drawing/2014/main" id="{B15F8C30-B641-9F3E-CCA3-C79D2F6B64E6}"/>
                        </a:ext>
                      </a:extLst>
                    </p:cNvPr>
                    <p:cNvSpPr/>
                    <p:nvPr/>
                  </p:nvSpPr>
                  <p:spPr>
                    <a:xfrm>
                      <a:off x="2471280" y="2570988"/>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1" name="Graphique 3">
                    <a:extLst>
                      <a:ext uri="{FF2B5EF4-FFF2-40B4-BE49-F238E27FC236}">
                        <a16:creationId xmlns:a16="http://schemas.microsoft.com/office/drawing/2014/main" id="{FBE0CD75-9616-708E-EFA4-9C40E69699A8}"/>
                      </a:ext>
                    </a:extLst>
                  </p:cNvPr>
                  <p:cNvGrpSpPr/>
                  <p:nvPr/>
                </p:nvGrpSpPr>
                <p:grpSpPr>
                  <a:xfrm>
                    <a:off x="2101344" y="2260187"/>
                    <a:ext cx="369935" cy="371310"/>
                    <a:chOff x="2101344" y="2260187"/>
                    <a:chExt cx="369935" cy="371310"/>
                  </a:xfrm>
                  <a:solidFill>
                    <a:srgbClr val="000000"/>
                  </a:solidFill>
                </p:grpSpPr>
                <p:sp>
                  <p:nvSpPr>
                    <p:cNvPr id="46" name="Forme libre : forme 106">
                      <a:extLst>
                        <a:ext uri="{FF2B5EF4-FFF2-40B4-BE49-F238E27FC236}">
                          <a16:creationId xmlns:a16="http://schemas.microsoft.com/office/drawing/2014/main" id="{0D4C6E16-8D1F-D415-A554-C9F5EB478709}"/>
                        </a:ext>
                      </a:extLst>
                    </p:cNvPr>
                    <p:cNvSpPr/>
                    <p:nvPr/>
                  </p:nvSpPr>
                  <p:spPr>
                    <a:xfrm>
                      <a:off x="2322756" y="2260187"/>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7" name="Forme libre : forme 107">
                      <a:extLst>
                        <a:ext uri="{FF2B5EF4-FFF2-40B4-BE49-F238E27FC236}">
                          <a16:creationId xmlns:a16="http://schemas.microsoft.com/office/drawing/2014/main" id="{EC6422C7-3A72-5BD8-6CDD-552B576E9713}"/>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8" name="Forme libre : forme 108">
                      <a:extLst>
                        <a:ext uri="{FF2B5EF4-FFF2-40B4-BE49-F238E27FC236}">
                          <a16:creationId xmlns:a16="http://schemas.microsoft.com/office/drawing/2014/main" id="{5F4D4234-7C61-7A00-7E87-DD6A3E9F3D14}"/>
                        </a:ext>
                      </a:extLst>
                    </p:cNvPr>
                    <p:cNvSpPr/>
                    <p:nvPr/>
                  </p:nvSpPr>
                  <p:spPr>
                    <a:xfrm>
                      <a:off x="2175606" y="2335825"/>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nvGrpSpPr>
                  <p:cNvPr id="42" name="Graphique 3">
                    <a:extLst>
                      <a:ext uri="{FF2B5EF4-FFF2-40B4-BE49-F238E27FC236}">
                        <a16:creationId xmlns:a16="http://schemas.microsoft.com/office/drawing/2014/main" id="{435632BD-33E7-AE2E-B232-B9696A801BE6}"/>
                      </a:ext>
                    </a:extLst>
                  </p:cNvPr>
                  <p:cNvGrpSpPr/>
                  <p:nvPr/>
                </p:nvGrpSpPr>
                <p:grpSpPr>
                  <a:xfrm>
                    <a:off x="1879933" y="2482974"/>
                    <a:ext cx="369935" cy="369935"/>
                    <a:chOff x="1879933" y="2482974"/>
                    <a:chExt cx="369935" cy="369935"/>
                  </a:xfrm>
                  <a:solidFill>
                    <a:srgbClr val="000000"/>
                  </a:solidFill>
                </p:grpSpPr>
                <p:sp>
                  <p:nvSpPr>
                    <p:cNvPr id="43" name="Forme libre : forme 110">
                      <a:extLst>
                        <a:ext uri="{FF2B5EF4-FFF2-40B4-BE49-F238E27FC236}">
                          <a16:creationId xmlns:a16="http://schemas.microsoft.com/office/drawing/2014/main" id="{67F58AAC-013E-ABCB-2C4C-15E1BC0FB0C9}"/>
                        </a:ext>
                      </a:extLst>
                    </p:cNvPr>
                    <p:cNvSpPr/>
                    <p:nvPr/>
                  </p:nvSpPr>
                  <p:spPr>
                    <a:xfrm>
                      <a:off x="2101344" y="2482974"/>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4" name="Forme libre : forme 111">
                      <a:extLst>
                        <a:ext uri="{FF2B5EF4-FFF2-40B4-BE49-F238E27FC236}">
                          <a16:creationId xmlns:a16="http://schemas.microsoft.com/office/drawing/2014/main" id="{C2FCEF01-BBFE-E7B0-2250-F7A6B2EABE14}"/>
                        </a:ext>
                      </a:extLst>
                    </p:cNvPr>
                    <p:cNvSpPr/>
                    <p:nvPr/>
                  </p:nvSpPr>
                  <p:spPr>
                    <a:xfrm>
                      <a:off x="1879933" y="2704385"/>
                      <a:ext cx="148524" cy="148524"/>
                    </a:xfrm>
                    <a:custGeom>
                      <a:avLst/>
                      <a:gdLst>
                        <a:gd name="connsiteX0" fmla="*/ 148524 w 148524"/>
                        <a:gd name="connsiteY0" fmla="*/ 74262 h 148524"/>
                        <a:gd name="connsiteX1" fmla="*/ 74262 w 148524"/>
                        <a:gd name="connsiteY1" fmla="*/ 148524 h 148524"/>
                        <a:gd name="connsiteX2" fmla="*/ 0 w 148524"/>
                        <a:gd name="connsiteY2" fmla="*/ 74262 h 148524"/>
                        <a:gd name="connsiteX3" fmla="*/ 74262 w 148524"/>
                        <a:gd name="connsiteY3" fmla="*/ 0 h 148524"/>
                        <a:gd name="connsiteX4" fmla="*/ 148524 w 148524"/>
                        <a:gd name="connsiteY4" fmla="*/ 74262 h 148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24" h="148524">
                          <a:moveTo>
                            <a:pt x="148524" y="74262"/>
                          </a:moveTo>
                          <a:cubicBezTo>
                            <a:pt x="148524" y="115276"/>
                            <a:pt x="115276" y="148524"/>
                            <a:pt x="74262" y="148524"/>
                          </a:cubicBezTo>
                          <a:cubicBezTo>
                            <a:pt x="33248" y="148524"/>
                            <a:pt x="0" y="115276"/>
                            <a:pt x="0" y="74262"/>
                          </a:cubicBezTo>
                          <a:cubicBezTo>
                            <a:pt x="0" y="33248"/>
                            <a:pt x="33248" y="0"/>
                            <a:pt x="74262" y="0"/>
                          </a:cubicBezTo>
                          <a:cubicBezTo>
                            <a:pt x="115276" y="0"/>
                            <a:pt x="148524" y="33248"/>
                            <a:pt x="148524" y="74262"/>
                          </a:cubicBezTo>
                          <a:close/>
                        </a:path>
                      </a:pathLst>
                    </a:custGeom>
                    <a:solidFill>
                      <a:srgbClr val="000000"/>
                    </a:solidFill>
                    <a:ln w="13751" cap="flat">
                      <a:noFill/>
                      <a:prstDash val="solid"/>
                      <a:miter/>
                    </a:ln>
                  </p:spPr>
                  <p:txBody>
                    <a:bodyPr rtlCol="0" anchor="ctr"/>
                    <a:lstStyle/>
                    <a:p>
                      <a:endParaRPr lang="fr-FR"/>
                    </a:p>
                  </p:txBody>
                </p:sp>
                <p:sp>
                  <p:nvSpPr>
                    <p:cNvPr id="45" name="Forme libre : forme 112">
                      <a:extLst>
                        <a:ext uri="{FF2B5EF4-FFF2-40B4-BE49-F238E27FC236}">
                          <a16:creationId xmlns:a16="http://schemas.microsoft.com/office/drawing/2014/main" id="{16ED9C19-A9AE-B70B-F6DD-4570DB0E6DC3}"/>
                        </a:ext>
                      </a:extLst>
                    </p:cNvPr>
                    <p:cNvSpPr/>
                    <p:nvPr/>
                  </p:nvSpPr>
                  <p:spPr>
                    <a:xfrm>
                      <a:off x="1954195" y="2557236"/>
                      <a:ext cx="221411" cy="221411"/>
                    </a:xfrm>
                    <a:custGeom>
                      <a:avLst/>
                      <a:gdLst>
                        <a:gd name="connsiteX0" fmla="*/ 0 w 221411"/>
                        <a:gd name="connsiteY0" fmla="*/ 147149 h 221411"/>
                        <a:gd name="connsiteX1" fmla="*/ 147149 w 221411"/>
                        <a:gd name="connsiteY1" fmla="*/ 0 h 221411"/>
                        <a:gd name="connsiteX2" fmla="*/ 221411 w 221411"/>
                        <a:gd name="connsiteY2" fmla="*/ 74262 h 221411"/>
                        <a:gd name="connsiteX3" fmla="*/ 74262 w 221411"/>
                        <a:gd name="connsiteY3" fmla="*/ 221411 h 221411"/>
                        <a:gd name="connsiteX4" fmla="*/ 0 w 221411"/>
                        <a:gd name="connsiteY4" fmla="*/ 147149 h 22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11" h="221411">
                          <a:moveTo>
                            <a:pt x="0" y="147149"/>
                          </a:moveTo>
                          <a:cubicBezTo>
                            <a:pt x="74262" y="147149"/>
                            <a:pt x="147149" y="72887"/>
                            <a:pt x="147149" y="0"/>
                          </a:cubicBezTo>
                          <a:lnTo>
                            <a:pt x="221411" y="74262"/>
                          </a:lnTo>
                          <a:cubicBezTo>
                            <a:pt x="147149" y="74262"/>
                            <a:pt x="74262" y="148524"/>
                            <a:pt x="74262" y="221411"/>
                          </a:cubicBezTo>
                          <a:lnTo>
                            <a:pt x="0" y="147149"/>
                          </a:lnTo>
                          <a:close/>
                        </a:path>
                      </a:pathLst>
                    </a:custGeom>
                    <a:solidFill>
                      <a:srgbClr val="000000"/>
                    </a:solidFill>
                    <a:ln w="13751" cap="flat">
                      <a:noFill/>
                      <a:prstDash val="solid"/>
                      <a:miter/>
                    </a:ln>
                  </p:spPr>
                  <p:txBody>
                    <a:bodyPr rtlCol="0" anchor="ctr"/>
                    <a:lstStyle/>
                    <a:p>
                      <a:endParaRPr lang="fr-FR"/>
                    </a:p>
                  </p:txBody>
                </p:sp>
              </p:grpSp>
            </p:grpSp>
          </p:grpSp>
          <p:grpSp>
            <p:nvGrpSpPr>
              <p:cNvPr id="6" name="Groupe 5">
                <a:extLst>
                  <a:ext uri="{FF2B5EF4-FFF2-40B4-BE49-F238E27FC236}">
                    <a16:creationId xmlns:a16="http://schemas.microsoft.com/office/drawing/2014/main" id="{3B88B9E3-5FB4-3623-007E-B6731E501AB2}"/>
                  </a:ext>
                </a:extLst>
              </p:cNvPr>
              <p:cNvGrpSpPr/>
              <p:nvPr/>
            </p:nvGrpSpPr>
            <p:grpSpPr>
              <a:xfrm>
                <a:off x="776869" y="2084659"/>
                <a:ext cx="1736908" cy="1658703"/>
                <a:chOff x="833387" y="3000058"/>
                <a:chExt cx="1736908" cy="1658703"/>
              </a:xfrm>
            </p:grpSpPr>
            <p:pic>
              <p:nvPicPr>
                <p:cNvPr id="7" name="Graphique 6">
                  <a:extLst>
                    <a:ext uri="{FF2B5EF4-FFF2-40B4-BE49-F238E27FC236}">
                      <a16:creationId xmlns:a16="http://schemas.microsoft.com/office/drawing/2014/main" id="{49DBC867-2CED-94CE-9E5A-EC7DF4D6E08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3027" b="729"/>
                <a:stretch/>
              </p:blipFill>
              <p:spPr>
                <a:xfrm>
                  <a:off x="834763" y="4323980"/>
                  <a:ext cx="862265" cy="332342"/>
                </a:xfrm>
                <a:prstGeom prst="rect">
                  <a:avLst/>
                </a:prstGeom>
              </p:spPr>
            </p:pic>
            <p:cxnSp>
              <p:nvCxnSpPr>
                <p:cNvPr id="8" name="Connecteur droit 7">
                  <a:extLst>
                    <a:ext uri="{FF2B5EF4-FFF2-40B4-BE49-F238E27FC236}">
                      <a16:creationId xmlns:a16="http://schemas.microsoft.com/office/drawing/2014/main" id="{F37D6D67-F494-F466-CBF7-E6C0BCC21655}"/>
                    </a:ext>
                  </a:extLst>
                </p:cNvPr>
                <p:cNvCxnSpPr/>
                <p:nvPr/>
              </p:nvCxnSpPr>
              <p:spPr>
                <a:xfrm>
                  <a:off x="834763" y="4208686"/>
                  <a:ext cx="1048651" cy="0"/>
                </a:xfrm>
                <a:prstGeom prst="line">
                  <a:avLst/>
                </a:prstGeom>
                <a:ln w="9525"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 name="Graphique 3">
                  <a:extLst>
                    <a:ext uri="{FF2B5EF4-FFF2-40B4-BE49-F238E27FC236}">
                      <a16:creationId xmlns:a16="http://schemas.microsoft.com/office/drawing/2014/main" id="{35AACCE9-1564-7A16-2D49-A80DD1C9B56F}"/>
                    </a:ext>
                  </a:extLst>
                </p:cNvPr>
                <p:cNvGrpSpPr/>
                <p:nvPr/>
              </p:nvGrpSpPr>
              <p:grpSpPr>
                <a:xfrm>
                  <a:off x="833387" y="3000058"/>
                  <a:ext cx="1736908" cy="1134560"/>
                  <a:chOff x="833387" y="3000058"/>
                  <a:chExt cx="1736908" cy="1134560"/>
                </a:xfrm>
                <a:solidFill>
                  <a:srgbClr val="000000"/>
                </a:solidFill>
              </p:grpSpPr>
              <p:sp>
                <p:nvSpPr>
                  <p:cNvPr id="11" name="Forme libre : forme 75">
                    <a:extLst>
                      <a:ext uri="{FF2B5EF4-FFF2-40B4-BE49-F238E27FC236}">
                        <a16:creationId xmlns:a16="http://schemas.microsoft.com/office/drawing/2014/main" id="{9AF110DA-44E3-DBA7-91A6-41A129A1527C}"/>
                      </a:ext>
                    </a:extLst>
                  </p:cNvPr>
                  <p:cNvSpPr/>
                  <p:nvPr/>
                </p:nvSpPr>
                <p:spPr>
                  <a:xfrm>
                    <a:off x="837513" y="3000058"/>
                    <a:ext cx="261292" cy="328678"/>
                  </a:xfrm>
                  <a:custGeom>
                    <a:avLst/>
                    <a:gdLst>
                      <a:gd name="connsiteX0" fmla="*/ 0 w 261292"/>
                      <a:gd name="connsiteY0" fmla="*/ 328679 h 328678"/>
                      <a:gd name="connsiteX1" fmla="*/ 0 w 261292"/>
                      <a:gd name="connsiteY1" fmla="*/ 291548 h 328678"/>
                      <a:gd name="connsiteX2" fmla="*/ 46758 w 261292"/>
                      <a:gd name="connsiteY2" fmla="*/ 291548 h 328678"/>
                      <a:gd name="connsiteX3" fmla="*/ 46758 w 261292"/>
                      <a:gd name="connsiteY3" fmla="*/ 37131 h 328678"/>
                      <a:gd name="connsiteX4" fmla="*/ 0 w 261292"/>
                      <a:gd name="connsiteY4" fmla="*/ 37131 h 328678"/>
                      <a:gd name="connsiteX5" fmla="*/ 0 w 261292"/>
                      <a:gd name="connsiteY5" fmla="*/ 0 h 328678"/>
                      <a:gd name="connsiteX6" fmla="*/ 214535 w 261292"/>
                      <a:gd name="connsiteY6" fmla="*/ 0 h 328678"/>
                      <a:gd name="connsiteX7" fmla="*/ 261293 w 261292"/>
                      <a:gd name="connsiteY7" fmla="*/ 46758 h 328678"/>
                      <a:gd name="connsiteX8" fmla="*/ 261293 w 261292"/>
                      <a:gd name="connsiteY8" fmla="*/ 280546 h 328678"/>
                      <a:gd name="connsiteX9" fmla="*/ 214535 w 261292"/>
                      <a:gd name="connsiteY9" fmla="*/ 327304 h 328678"/>
                      <a:gd name="connsiteX10" fmla="*/ 0 w 261292"/>
                      <a:gd name="connsiteY10" fmla="*/ 327304 h 328678"/>
                      <a:gd name="connsiteX11" fmla="*/ 225537 w 261292"/>
                      <a:gd name="connsiteY11" fmla="*/ 63260 h 328678"/>
                      <a:gd name="connsiteX12" fmla="*/ 199408 w 261292"/>
                      <a:gd name="connsiteY12" fmla="*/ 37131 h 328678"/>
                      <a:gd name="connsiteX13" fmla="*/ 85264 w 261292"/>
                      <a:gd name="connsiteY13" fmla="*/ 37131 h 328678"/>
                      <a:gd name="connsiteX14" fmla="*/ 85264 w 261292"/>
                      <a:gd name="connsiteY14" fmla="*/ 291548 h 328678"/>
                      <a:gd name="connsiteX15" fmla="*/ 199408 w 261292"/>
                      <a:gd name="connsiteY15" fmla="*/ 291548 h 328678"/>
                      <a:gd name="connsiteX16" fmla="*/ 225537 w 261292"/>
                      <a:gd name="connsiteY16" fmla="*/ 265418 h 328678"/>
                      <a:gd name="connsiteX17" fmla="*/ 225537 w 261292"/>
                      <a:gd name="connsiteY17" fmla="*/ 63260 h 3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1292" h="328678">
                        <a:moveTo>
                          <a:pt x="0" y="328679"/>
                        </a:moveTo>
                        <a:lnTo>
                          <a:pt x="0" y="291548"/>
                        </a:lnTo>
                        <a:lnTo>
                          <a:pt x="46758" y="291548"/>
                        </a:lnTo>
                        <a:lnTo>
                          <a:pt x="46758" y="37131"/>
                        </a:lnTo>
                        <a:lnTo>
                          <a:pt x="0" y="37131"/>
                        </a:lnTo>
                        <a:lnTo>
                          <a:pt x="0" y="0"/>
                        </a:lnTo>
                        <a:lnTo>
                          <a:pt x="214535" y="0"/>
                        </a:lnTo>
                        <a:lnTo>
                          <a:pt x="261293" y="46758"/>
                        </a:lnTo>
                        <a:lnTo>
                          <a:pt x="261293" y="280546"/>
                        </a:lnTo>
                        <a:lnTo>
                          <a:pt x="214535" y="327304"/>
                        </a:lnTo>
                        <a:lnTo>
                          <a:pt x="0" y="327304"/>
                        </a:lnTo>
                        <a:close/>
                        <a:moveTo>
                          <a:pt x="225537" y="63260"/>
                        </a:moveTo>
                        <a:lnTo>
                          <a:pt x="199408" y="37131"/>
                        </a:lnTo>
                        <a:lnTo>
                          <a:pt x="85264" y="37131"/>
                        </a:lnTo>
                        <a:lnTo>
                          <a:pt x="85264" y="291548"/>
                        </a:lnTo>
                        <a:lnTo>
                          <a:pt x="199408" y="291548"/>
                        </a:lnTo>
                        <a:lnTo>
                          <a:pt x="225537" y="265418"/>
                        </a:lnTo>
                        <a:lnTo>
                          <a:pt x="225537" y="63260"/>
                        </a:lnTo>
                        <a:close/>
                      </a:path>
                    </a:pathLst>
                  </a:custGeom>
                  <a:solidFill>
                    <a:srgbClr val="000000"/>
                  </a:solidFill>
                  <a:ln w="13751" cap="flat">
                    <a:noFill/>
                    <a:prstDash val="solid"/>
                    <a:miter/>
                  </a:ln>
                </p:spPr>
                <p:txBody>
                  <a:bodyPr rtlCol="0" anchor="ctr"/>
                  <a:lstStyle/>
                  <a:p>
                    <a:endParaRPr lang="fr-FR"/>
                  </a:p>
                </p:txBody>
              </p:sp>
              <p:sp>
                <p:nvSpPr>
                  <p:cNvPr id="12" name="Forme libre : forme 76">
                    <a:extLst>
                      <a:ext uri="{FF2B5EF4-FFF2-40B4-BE49-F238E27FC236}">
                        <a16:creationId xmlns:a16="http://schemas.microsoft.com/office/drawing/2014/main" id="{A7D5AE98-D746-3386-72CC-B01C4909F66A}"/>
                      </a:ext>
                    </a:extLst>
                  </p:cNvPr>
                  <p:cNvSpPr/>
                  <p:nvPr/>
                </p:nvSpPr>
                <p:spPr>
                  <a:xfrm>
                    <a:off x="1142813" y="3094949"/>
                    <a:ext cx="233788" cy="233788"/>
                  </a:xfrm>
                  <a:custGeom>
                    <a:avLst/>
                    <a:gdLst>
                      <a:gd name="connsiteX0" fmla="*/ 46758 w 233788"/>
                      <a:gd name="connsiteY0" fmla="*/ 233788 h 233788"/>
                      <a:gd name="connsiteX1" fmla="*/ 0 w 233788"/>
                      <a:gd name="connsiteY1" fmla="*/ 187030 h 233788"/>
                      <a:gd name="connsiteX2" fmla="*/ 0 w 233788"/>
                      <a:gd name="connsiteY2" fmla="*/ 144399 h 233788"/>
                      <a:gd name="connsiteX3" fmla="*/ 46758 w 233788"/>
                      <a:gd name="connsiteY3" fmla="*/ 97641 h 233788"/>
                      <a:gd name="connsiteX4" fmla="*/ 196657 w 233788"/>
                      <a:gd name="connsiteY4" fmla="*/ 97641 h 233788"/>
                      <a:gd name="connsiteX5" fmla="*/ 196657 w 233788"/>
                      <a:gd name="connsiteY5" fmla="*/ 63260 h 233788"/>
                      <a:gd name="connsiteX6" fmla="*/ 170528 w 233788"/>
                      <a:gd name="connsiteY6" fmla="*/ 37131 h 233788"/>
                      <a:gd name="connsiteX7" fmla="*/ 13752 w 233788"/>
                      <a:gd name="connsiteY7" fmla="*/ 37131 h 233788"/>
                      <a:gd name="connsiteX8" fmla="*/ 13752 w 233788"/>
                      <a:gd name="connsiteY8" fmla="*/ 0 h 233788"/>
                      <a:gd name="connsiteX9" fmla="*/ 187031 w 233788"/>
                      <a:gd name="connsiteY9" fmla="*/ 0 h 233788"/>
                      <a:gd name="connsiteX10" fmla="*/ 233788 w 233788"/>
                      <a:gd name="connsiteY10" fmla="*/ 46758 h 233788"/>
                      <a:gd name="connsiteX11" fmla="*/ 233788 w 233788"/>
                      <a:gd name="connsiteY11" fmla="*/ 233788 h 233788"/>
                      <a:gd name="connsiteX12" fmla="*/ 46758 w 233788"/>
                      <a:gd name="connsiteY12" fmla="*/ 233788 h 233788"/>
                      <a:gd name="connsiteX13" fmla="*/ 196657 w 233788"/>
                      <a:gd name="connsiteY13" fmla="*/ 132021 h 233788"/>
                      <a:gd name="connsiteX14" fmla="*/ 63260 w 233788"/>
                      <a:gd name="connsiteY14" fmla="*/ 132021 h 233788"/>
                      <a:gd name="connsiteX15" fmla="*/ 37131 w 233788"/>
                      <a:gd name="connsiteY15" fmla="*/ 158151 h 233788"/>
                      <a:gd name="connsiteX16" fmla="*/ 37131 w 233788"/>
                      <a:gd name="connsiteY16" fmla="*/ 170528 h 233788"/>
                      <a:gd name="connsiteX17" fmla="*/ 63260 w 233788"/>
                      <a:gd name="connsiteY17" fmla="*/ 196657 h 233788"/>
                      <a:gd name="connsiteX18" fmla="*/ 196657 w 233788"/>
                      <a:gd name="connsiteY18" fmla="*/ 196657 h 233788"/>
                      <a:gd name="connsiteX19" fmla="*/ 196657 w 233788"/>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144399"/>
                        </a:lnTo>
                        <a:lnTo>
                          <a:pt x="46758" y="97641"/>
                        </a:lnTo>
                        <a:lnTo>
                          <a:pt x="196657" y="97641"/>
                        </a:lnTo>
                        <a:lnTo>
                          <a:pt x="196657" y="63260"/>
                        </a:lnTo>
                        <a:lnTo>
                          <a:pt x="170528" y="37131"/>
                        </a:lnTo>
                        <a:lnTo>
                          <a:pt x="13752" y="37131"/>
                        </a:lnTo>
                        <a:lnTo>
                          <a:pt x="13752" y="0"/>
                        </a:lnTo>
                        <a:lnTo>
                          <a:pt x="187031" y="0"/>
                        </a:lnTo>
                        <a:lnTo>
                          <a:pt x="233788" y="46758"/>
                        </a:lnTo>
                        <a:lnTo>
                          <a:pt x="233788" y="233788"/>
                        </a:lnTo>
                        <a:lnTo>
                          <a:pt x="46758" y="233788"/>
                        </a:lnTo>
                        <a:close/>
                        <a:moveTo>
                          <a:pt x="196657" y="132021"/>
                        </a:moveTo>
                        <a:lnTo>
                          <a:pt x="63260" y="132021"/>
                        </a:lnTo>
                        <a:lnTo>
                          <a:pt x="37131" y="158151"/>
                        </a:lnTo>
                        <a:lnTo>
                          <a:pt x="37131" y="170528"/>
                        </a:lnTo>
                        <a:lnTo>
                          <a:pt x="63260" y="196657"/>
                        </a:lnTo>
                        <a:lnTo>
                          <a:pt x="196657" y="196657"/>
                        </a:lnTo>
                        <a:lnTo>
                          <a:pt x="196657" y="132021"/>
                        </a:lnTo>
                        <a:close/>
                      </a:path>
                    </a:pathLst>
                  </a:custGeom>
                  <a:solidFill>
                    <a:srgbClr val="000000"/>
                  </a:solidFill>
                  <a:ln w="13751" cap="flat">
                    <a:noFill/>
                    <a:prstDash val="solid"/>
                    <a:miter/>
                  </a:ln>
                </p:spPr>
                <p:txBody>
                  <a:bodyPr rtlCol="0" anchor="ctr"/>
                  <a:lstStyle/>
                  <a:p>
                    <a:endParaRPr lang="fr-FR"/>
                  </a:p>
                </p:txBody>
              </p:sp>
              <p:sp>
                <p:nvSpPr>
                  <p:cNvPr id="13" name="Forme libre : forme 77">
                    <a:extLst>
                      <a:ext uri="{FF2B5EF4-FFF2-40B4-BE49-F238E27FC236}">
                        <a16:creationId xmlns:a16="http://schemas.microsoft.com/office/drawing/2014/main" id="{F2EB4B42-8B26-E7F5-C7AC-ACF98BE234FE}"/>
                      </a:ext>
                    </a:extLst>
                  </p:cNvPr>
                  <p:cNvSpPr/>
                  <p:nvPr/>
                </p:nvSpPr>
                <p:spPr>
                  <a:xfrm>
                    <a:off x="1401355" y="3022062"/>
                    <a:ext cx="185655" cy="308050"/>
                  </a:xfrm>
                  <a:custGeom>
                    <a:avLst/>
                    <a:gdLst>
                      <a:gd name="connsiteX0" fmla="*/ 93515 w 185655"/>
                      <a:gd name="connsiteY0" fmla="*/ 306675 h 308050"/>
                      <a:gd name="connsiteX1" fmla="*/ 46758 w 185655"/>
                      <a:gd name="connsiteY1" fmla="*/ 259917 h 308050"/>
                      <a:gd name="connsiteX2" fmla="*/ 46758 w 185655"/>
                      <a:gd name="connsiteY2" fmla="*/ 110018 h 308050"/>
                      <a:gd name="connsiteX3" fmla="*/ 0 w 185655"/>
                      <a:gd name="connsiteY3" fmla="*/ 110018 h 308050"/>
                      <a:gd name="connsiteX4" fmla="*/ 0 w 185655"/>
                      <a:gd name="connsiteY4" fmla="*/ 72887 h 308050"/>
                      <a:gd name="connsiteX5" fmla="*/ 46758 w 185655"/>
                      <a:gd name="connsiteY5" fmla="*/ 72887 h 308050"/>
                      <a:gd name="connsiteX6" fmla="*/ 46758 w 185655"/>
                      <a:gd name="connsiteY6" fmla="*/ 0 h 308050"/>
                      <a:gd name="connsiteX7" fmla="*/ 83889 w 185655"/>
                      <a:gd name="connsiteY7" fmla="*/ 0 h 308050"/>
                      <a:gd name="connsiteX8" fmla="*/ 83889 w 185655"/>
                      <a:gd name="connsiteY8" fmla="*/ 72887 h 308050"/>
                      <a:gd name="connsiteX9" fmla="*/ 162276 w 185655"/>
                      <a:gd name="connsiteY9" fmla="*/ 72887 h 308050"/>
                      <a:gd name="connsiteX10" fmla="*/ 162276 w 185655"/>
                      <a:gd name="connsiteY10" fmla="*/ 110018 h 308050"/>
                      <a:gd name="connsiteX11" fmla="*/ 83889 w 185655"/>
                      <a:gd name="connsiteY11" fmla="*/ 110018 h 308050"/>
                      <a:gd name="connsiteX12" fmla="*/ 83889 w 185655"/>
                      <a:gd name="connsiteY12" fmla="*/ 244790 h 308050"/>
                      <a:gd name="connsiteX13" fmla="*/ 110018 w 185655"/>
                      <a:gd name="connsiteY13" fmla="*/ 270919 h 308050"/>
                      <a:gd name="connsiteX14" fmla="*/ 185655 w 185655"/>
                      <a:gd name="connsiteY14" fmla="*/ 270919 h 308050"/>
                      <a:gd name="connsiteX15" fmla="*/ 185655 w 185655"/>
                      <a:gd name="connsiteY15" fmla="*/ 308050 h 308050"/>
                      <a:gd name="connsiteX16" fmla="*/ 93515 w 185655"/>
                      <a:gd name="connsiteY16" fmla="*/ 308050 h 3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655" h="308050">
                        <a:moveTo>
                          <a:pt x="93515" y="306675"/>
                        </a:moveTo>
                        <a:lnTo>
                          <a:pt x="46758" y="259917"/>
                        </a:lnTo>
                        <a:lnTo>
                          <a:pt x="46758" y="110018"/>
                        </a:lnTo>
                        <a:lnTo>
                          <a:pt x="0" y="110018"/>
                        </a:lnTo>
                        <a:lnTo>
                          <a:pt x="0" y="72887"/>
                        </a:lnTo>
                        <a:lnTo>
                          <a:pt x="46758" y="72887"/>
                        </a:lnTo>
                        <a:lnTo>
                          <a:pt x="46758" y="0"/>
                        </a:lnTo>
                        <a:lnTo>
                          <a:pt x="83889" y="0"/>
                        </a:lnTo>
                        <a:lnTo>
                          <a:pt x="83889" y="72887"/>
                        </a:lnTo>
                        <a:lnTo>
                          <a:pt x="162276" y="72887"/>
                        </a:lnTo>
                        <a:lnTo>
                          <a:pt x="162276" y="110018"/>
                        </a:lnTo>
                        <a:lnTo>
                          <a:pt x="83889" y="110018"/>
                        </a:lnTo>
                        <a:lnTo>
                          <a:pt x="83889" y="244790"/>
                        </a:lnTo>
                        <a:lnTo>
                          <a:pt x="110018" y="270919"/>
                        </a:lnTo>
                        <a:lnTo>
                          <a:pt x="185655" y="270919"/>
                        </a:lnTo>
                        <a:lnTo>
                          <a:pt x="185655" y="308050"/>
                        </a:lnTo>
                        <a:lnTo>
                          <a:pt x="93515" y="308050"/>
                        </a:lnTo>
                        <a:close/>
                      </a:path>
                    </a:pathLst>
                  </a:custGeom>
                  <a:solidFill>
                    <a:srgbClr val="000000"/>
                  </a:solidFill>
                  <a:ln w="13751" cap="flat">
                    <a:noFill/>
                    <a:prstDash val="solid"/>
                    <a:miter/>
                  </a:ln>
                </p:spPr>
                <p:txBody>
                  <a:bodyPr rtlCol="0" anchor="ctr"/>
                  <a:lstStyle/>
                  <a:p>
                    <a:endParaRPr lang="fr-FR"/>
                  </a:p>
                </p:txBody>
              </p:sp>
              <p:sp>
                <p:nvSpPr>
                  <p:cNvPr id="20" name="Forme libre : forme 78">
                    <a:extLst>
                      <a:ext uri="{FF2B5EF4-FFF2-40B4-BE49-F238E27FC236}">
                        <a16:creationId xmlns:a16="http://schemas.microsoft.com/office/drawing/2014/main" id="{FFC2B2CB-98F4-4AD8-8FED-3D5F417F6AAD}"/>
                      </a:ext>
                    </a:extLst>
                  </p:cNvPr>
                  <p:cNvSpPr/>
                  <p:nvPr/>
                </p:nvSpPr>
                <p:spPr>
                  <a:xfrm>
                    <a:off x="1611764" y="3094949"/>
                    <a:ext cx="232412" cy="233788"/>
                  </a:xfrm>
                  <a:custGeom>
                    <a:avLst/>
                    <a:gdLst>
                      <a:gd name="connsiteX0" fmla="*/ 46758 w 232412"/>
                      <a:gd name="connsiteY0" fmla="*/ 233788 h 233788"/>
                      <a:gd name="connsiteX1" fmla="*/ 0 w 232412"/>
                      <a:gd name="connsiteY1" fmla="*/ 187030 h 233788"/>
                      <a:gd name="connsiteX2" fmla="*/ 0 w 232412"/>
                      <a:gd name="connsiteY2" fmla="*/ 144399 h 233788"/>
                      <a:gd name="connsiteX3" fmla="*/ 46758 w 232412"/>
                      <a:gd name="connsiteY3" fmla="*/ 97641 h 233788"/>
                      <a:gd name="connsiteX4" fmla="*/ 196657 w 232412"/>
                      <a:gd name="connsiteY4" fmla="*/ 97641 h 233788"/>
                      <a:gd name="connsiteX5" fmla="*/ 196657 w 232412"/>
                      <a:gd name="connsiteY5" fmla="*/ 63260 h 233788"/>
                      <a:gd name="connsiteX6" fmla="*/ 170528 w 232412"/>
                      <a:gd name="connsiteY6" fmla="*/ 37131 h 233788"/>
                      <a:gd name="connsiteX7" fmla="*/ 12377 w 232412"/>
                      <a:gd name="connsiteY7" fmla="*/ 37131 h 233788"/>
                      <a:gd name="connsiteX8" fmla="*/ 12377 w 232412"/>
                      <a:gd name="connsiteY8" fmla="*/ 0 h 233788"/>
                      <a:gd name="connsiteX9" fmla="*/ 185655 w 232412"/>
                      <a:gd name="connsiteY9" fmla="*/ 0 h 233788"/>
                      <a:gd name="connsiteX10" fmla="*/ 232413 w 232412"/>
                      <a:gd name="connsiteY10" fmla="*/ 46758 h 233788"/>
                      <a:gd name="connsiteX11" fmla="*/ 232413 w 232412"/>
                      <a:gd name="connsiteY11" fmla="*/ 233788 h 233788"/>
                      <a:gd name="connsiteX12" fmla="*/ 46758 w 232412"/>
                      <a:gd name="connsiteY12" fmla="*/ 233788 h 233788"/>
                      <a:gd name="connsiteX13" fmla="*/ 195282 w 232412"/>
                      <a:gd name="connsiteY13" fmla="*/ 132021 h 233788"/>
                      <a:gd name="connsiteX14" fmla="*/ 61885 w 232412"/>
                      <a:gd name="connsiteY14" fmla="*/ 132021 h 233788"/>
                      <a:gd name="connsiteX15" fmla="*/ 35756 w 232412"/>
                      <a:gd name="connsiteY15" fmla="*/ 158151 h 233788"/>
                      <a:gd name="connsiteX16" fmla="*/ 35756 w 232412"/>
                      <a:gd name="connsiteY16" fmla="*/ 170528 h 233788"/>
                      <a:gd name="connsiteX17" fmla="*/ 61885 w 232412"/>
                      <a:gd name="connsiteY17" fmla="*/ 196657 h 233788"/>
                      <a:gd name="connsiteX18" fmla="*/ 195282 w 232412"/>
                      <a:gd name="connsiteY18" fmla="*/ 196657 h 233788"/>
                      <a:gd name="connsiteX19" fmla="*/ 195282 w 232412"/>
                      <a:gd name="connsiteY19" fmla="*/ 132021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12" h="233788">
                        <a:moveTo>
                          <a:pt x="46758" y="233788"/>
                        </a:moveTo>
                        <a:lnTo>
                          <a:pt x="0" y="187030"/>
                        </a:lnTo>
                        <a:lnTo>
                          <a:pt x="0" y="144399"/>
                        </a:lnTo>
                        <a:lnTo>
                          <a:pt x="46758" y="97641"/>
                        </a:lnTo>
                        <a:lnTo>
                          <a:pt x="196657" y="97641"/>
                        </a:lnTo>
                        <a:lnTo>
                          <a:pt x="196657" y="63260"/>
                        </a:lnTo>
                        <a:lnTo>
                          <a:pt x="170528" y="37131"/>
                        </a:lnTo>
                        <a:lnTo>
                          <a:pt x="12377" y="37131"/>
                        </a:lnTo>
                        <a:lnTo>
                          <a:pt x="12377" y="0"/>
                        </a:lnTo>
                        <a:lnTo>
                          <a:pt x="185655" y="0"/>
                        </a:lnTo>
                        <a:lnTo>
                          <a:pt x="232413" y="46758"/>
                        </a:lnTo>
                        <a:lnTo>
                          <a:pt x="232413" y="233788"/>
                        </a:lnTo>
                        <a:lnTo>
                          <a:pt x="46758" y="233788"/>
                        </a:lnTo>
                        <a:close/>
                        <a:moveTo>
                          <a:pt x="195282" y="132021"/>
                        </a:moveTo>
                        <a:lnTo>
                          <a:pt x="61885" y="132021"/>
                        </a:lnTo>
                        <a:lnTo>
                          <a:pt x="35756" y="158151"/>
                        </a:lnTo>
                        <a:lnTo>
                          <a:pt x="35756" y="170528"/>
                        </a:lnTo>
                        <a:lnTo>
                          <a:pt x="61885" y="196657"/>
                        </a:lnTo>
                        <a:lnTo>
                          <a:pt x="195282" y="196657"/>
                        </a:lnTo>
                        <a:lnTo>
                          <a:pt x="195282" y="132021"/>
                        </a:lnTo>
                        <a:close/>
                      </a:path>
                    </a:pathLst>
                  </a:custGeom>
                  <a:solidFill>
                    <a:srgbClr val="000000"/>
                  </a:solidFill>
                  <a:ln w="13751" cap="flat">
                    <a:noFill/>
                    <a:prstDash val="solid"/>
                    <a:miter/>
                  </a:ln>
                </p:spPr>
                <p:txBody>
                  <a:bodyPr rtlCol="0" anchor="ctr"/>
                  <a:lstStyle/>
                  <a:p>
                    <a:endParaRPr lang="fr-FR"/>
                  </a:p>
                </p:txBody>
              </p:sp>
              <p:sp>
                <p:nvSpPr>
                  <p:cNvPr id="21" name="Forme libre : forme 79">
                    <a:extLst>
                      <a:ext uri="{FF2B5EF4-FFF2-40B4-BE49-F238E27FC236}">
                        <a16:creationId xmlns:a16="http://schemas.microsoft.com/office/drawing/2014/main" id="{4EB3AD41-6F6C-7651-209E-692930D5E566}"/>
                      </a:ext>
                    </a:extLst>
                  </p:cNvPr>
                  <p:cNvSpPr/>
                  <p:nvPr/>
                </p:nvSpPr>
                <p:spPr>
                  <a:xfrm>
                    <a:off x="843014" y="3433254"/>
                    <a:ext cx="233788" cy="325928"/>
                  </a:xfrm>
                  <a:custGeom>
                    <a:avLst/>
                    <a:gdLst>
                      <a:gd name="connsiteX0" fmla="*/ 46758 w 233788"/>
                      <a:gd name="connsiteY0" fmla="*/ 325928 h 325928"/>
                      <a:gd name="connsiteX1" fmla="*/ 0 w 233788"/>
                      <a:gd name="connsiteY1" fmla="*/ 279171 h 325928"/>
                      <a:gd name="connsiteX2" fmla="*/ 0 w 233788"/>
                      <a:gd name="connsiteY2" fmla="*/ 239289 h 325928"/>
                      <a:gd name="connsiteX3" fmla="*/ 37131 w 233788"/>
                      <a:gd name="connsiteY3" fmla="*/ 239289 h 325928"/>
                      <a:gd name="connsiteX4" fmla="*/ 37131 w 233788"/>
                      <a:gd name="connsiteY4" fmla="*/ 264043 h 325928"/>
                      <a:gd name="connsiteX5" fmla="*/ 63260 w 233788"/>
                      <a:gd name="connsiteY5" fmla="*/ 290173 h 325928"/>
                      <a:gd name="connsiteX6" fmla="*/ 170528 w 233788"/>
                      <a:gd name="connsiteY6" fmla="*/ 290173 h 325928"/>
                      <a:gd name="connsiteX7" fmla="*/ 196657 w 233788"/>
                      <a:gd name="connsiteY7" fmla="*/ 264043 h 325928"/>
                      <a:gd name="connsiteX8" fmla="*/ 196657 w 233788"/>
                      <a:gd name="connsiteY8" fmla="*/ 207659 h 325928"/>
                      <a:gd name="connsiteX9" fmla="*/ 170528 w 233788"/>
                      <a:gd name="connsiteY9" fmla="*/ 181530 h 325928"/>
                      <a:gd name="connsiteX10" fmla="*/ 46758 w 233788"/>
                      <a:gd name="connsiteY10" fmla="*/ 181530 h 325928"/>
                      <a:gd name="connsiteX11" fmla="*/ 0 w 233788"/>
                      <a:gd name="connsiteY11" fmla="*/ 134772 h 325928"/>
                      <a:gd name="connsiteX12" fmla="*/ 0 w 233788"/>
                      <a:gd name="connsiteY12" fmla="*/ 46758 h 325928"/>
                      <a:gd name="connsiteX13" fmla="*/ 46758 w 233788"/>
                      <a:gd name="connsiteY13" fmla="*/ 0 h 325928"/>
                      <a:gd name="connsiteX14" fmla="*/ 187031 w 233788"/>
                      <a:gd name="connsiteY14" fmla="*/ 0 h 325928"/>
                      <a:gd name="connsiteX15" fmla="*/ 233788 w 233788"/>
                      <a:gd name="connsiteY15" fmla="*/ 46758 h 325928"/>
                      <a:gd name="connsiteX16" fmla="*/ 233788 w 233788"/>
                      <a:gd name="connsiteY16" fmla="*/ 86639 h 325928"/>
                      <a:gd name="connsiteX17" fmla="*/ 196657 w 233788"/>
                      <a:gd name="connsiteY17" fmla="*/ 86639 h 325928"/>
                      <a:gd name="connsiteX18" fmla="*/ 196657 w 233788"/>
                      <a:gd name="connsiteY18" fmla="*/ 61885 h 325928"/>
                      <a:gd name="connsiteX19" fmla="*/ 170528 w 233788"/>
                      <a:gd name="connsiteY19" fmla="*/ 35756 h 325928"/>
                      <a:gd name="connsiteX20" fmla="*/ 63260 w 233788"/>
                      <a:gd name="connsiteY20" fmla="*/ 35756 h 325928"/>
                      <a:gd name="connsiteX21" fmla="*/ 37131 w 233788"/>
                      <a:gd name="connsiteY21" fmla="*/ 61885 h 325928"/>
                      <a:gd name="connsiteX22" fmla="*/ 37131 w 233788"/>
                      <a:gd name="connsiteY22" fmla="*/ 118269 h 325928"/>
                      <a:gd name="connsiteX23" fmla="*/ 63260 w 233788"/>
                      <a:gd name="connsiteY23" fmla="*/ 144399 h 325928"/>
                      <a:gd name="connsiteX24" fmla="*/ 187031 w 233788"/>
                      <a:gd name="connsiteY24" fmla="*/ 144399 h 325928"/>
                      <a:gd name="connsiteX25" fmla="*/ 233788 w 233788"/>
                      <a:gd name="connsiteY25" fmla="*/ 191156 h 325928"/>
                      <a:gd name="connsiteX26" fmla="*/ 233788 w 233788"/>
                      <a:gd name="connsiteY26" fmla="*/ 279171 h 325928"/>
                      <a:gd name="connsiteX27" fmla="*/ 187031 w 233788"/>
                      <a:gd name="connsiteY27" fmla="*/ 325928 h 325928"/>
                      <a:gd name="connsiteX28" fmla="*/ 46758 w 233788"/>
                      <a:gd name="connsiteY28" fmla="*/ 325928 h 32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3788" h="325928">
                        <a:moveTo>
                          <a:pt x="46758" y="325928"/>
                        </a:moveTo>
                        <a:lnTo>
                          <a:pt x="0" y="279171"/>
                        </a:lnTo>
                        <a:lnTo>
                          <a:pt x="0" y="239289"/>
                        </a:lnTo>
                        <a:lnTo>
                          <a:pt x="37131" y="239289"/>
                        </a:lnTo>
                        <a:lnTo>
                          <a:pt x="37131" y="264043"/>
                        </a:lnTo>
                        <a:lnTo>
                          <a:pt x="63260" y="290173"/>
                        </a:lnTo>
                        <a:lnTo>
                          <a:pt x="170528" y="290173"/>
                        </a:lnTo>
                        <a:lnTo>
                          <a:pt x="196657" y="264043"/>
                        </a:lnTo>
                        <a:lnTo>
                          <a:pt x="196657" y="207659"/>
                        </a:lnTo>
                        <a:lnTo>
                          <a:pt x="170528" y="181530"/>
                        </a:lnTo>
                        <a:lnTo>
                          <a:pt x="46758" y="181530"/>
                        </a:lnTo>
                        <a:lnTo>
                          <a:pt x="0" y="134772"/>
                        </a:lnTo>
                        <a:lnTo>
                          <a:pt x="0" y="46758"/>
                        </a:lnTo>
                        <a:lnTo>
                          <a:pt x="46758" y="0"/>
                        </a:lnTo>
                        <a:lnTo>
                          <a:pt x="187031" y="0"/>
                        </a:lnTo>
                        <a:lnTo>
                          <a:pt x="233788" y="46758"/>
                        </a:lnTo>
                        <a:lnTo>
                          <a:pt x="233788" y="86639"/>
                        </a:lnTo>
                        <a:lnTo>
                          <a:pt x="196657" y="86639"/>
                        </a:lnTo>
                        <a:lnTo>
                          <a:pt x="196657" y="61885"/>
                        </a:lnTo>
                        <a:lnTo>
                          <a:pt x="170528" y="35756"/>
                        </a:lnTo>
                        <a:lnTo>
                          <a:pt x="63260" y="35756"/>
                        </a:lnTo>
                        <a:lnTo>
                          <a:pt x="37131" y="61885"/>
                        </a:lnTo>
                        <a:lnTo>
                          <a:pt x="37131" y="118269"/>
                        </a:lnTo>
                        <a:lnTo>
                          <a:pt x="63260" y="144399"/>
                        </a:lnTo>
                        <a:lnTo>
                          <a:pt x="187031" y="144399"/>
                        </a:lnTo>
                        <a:lnTo>
                          <a:pt x="233788" y="191156"/>
                        </a:lnTo>
                        <a:lnTo>
                          <a:pt x="233788" y="279171"/>
                        </a:lnTo>
                        <a:lnTo>
                          <a:pt x="187031" y="325928"/>
                        </a:lnTo>
                        <a:lnTo>
                          <a:pt x="46758" y="325928"/>
                        </a:lnTo>
                        <a:close/>
                      </a:path>
                    </a:pathLst>
                  </a:custGeom>
                  <a:solidFill>
                    <a:srgbClr val="000000"/>
                  </a:solidFill>
                  <a:ln w="13751" cap="flat">
                    <a:noFill/>
                    <a:prstDash val="solid"/>
                    <a:miter/>
                  </a:ln>
                </p:spPr>
                <p:txBody>
                  <a:bodyPr rtlCol="0" anchor="ctr"/>
                  <a:lstStyle/>
                  <a:p>
                    <a:endParaRPr lang="fr-FR"/>
                  </a:p>
                </p:txBody>
              </p:sp>
              <p:sp>
                <p:nvSpPr>
                  <p:cNvPr id="22" name="Forme libre : forme 80">
                    <a:extLst>
                      <a:ext uri="{FF2B5EF4-FFF2-40B4-BE49-F238E27FC236}">
                        <a16:creationId xmlns:a16="http://schemas.microsoft.com/office/drawing/2014/main" id="{65EC8C5D-F6D4-D1FC-1155-082C7EAF2F42}"/>
                      </a:ext>
                    </a:extLst>
                  </p:cNvPr>
                  <p:cNvSpPr/>
                  <p:nvPr/>
                </p:nvSpPr>
                <p:spPr>
                  <a:xfrm>
                    <a:off x="1118059"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3" name="Forme libre : forme 81">
                    <a:extLst>
                      <a:ext uri="{FF2B5EF4-FFF2-40B4-BE49-F238E27FC236}">
                        <a16:creationId xmlns:a16="http://schemas.microsoft.com/office/drawing/2014/main" id="{F71304F3-ABF5-2D38-4C58-282827B8E5DF}"/>
                      </a:ext>
                    </a:extLst>
                  </p:cNvPr>
                  <p:cNvSpPr/>
                  <p:nvPr/>
                </p:nvSpPr>
                <p:spPr>
                  <a:xfrm>
                    <a:off x="1351847" y="3431879"/>
                    <a:ext cx="149899" cy="327303"/>
                  </a:xfrm>
                  <a:custGeom>
                    <a:avLst/>
                    <a:gdLst>
                      <a:gd name="connsiteX0" fmla="*/ 0 w 149899"/>
                      <a:gd name="connsiteY0" fmla="*/ 327304 h 327303"/>
                      <a:gd name="connsiteX1" fmla="*/ 0 w 149899"/>
                      <a:gd name="connsiteY1" fmla="*/ 290172 h 327303"/>
                      <a:gd name="connsiteX2" fmla="*/ 56384 w 149899"/>
                      <a:gd name="connsiteY2" fmla="*/ 290172 h 327303"/>
                      <a:gd name="connsiteX3" fmla="*/ 56384 w 149899"/>
                      <a:gd name="connsiteY3" fmla="*/ 129271 h 327303"/>
                      <a:gd name="connsiteX4" fmla="*/ 0 w 149899"/>
                      <a:gd name="connsiteY4" fmla="*/ 129271 h 327303"/>
                      <a:gd name="connsiteX5" fmla="*/ 0 w 149899"/>
                      <a:gd name="connsiteY5" fmla="*/ 92140 h 327303"/>
                      <a:gd name="connsiteX6" fmla="*/ 93515 w 149899"/>
                      <a:gd name="connsiteY6" fmla="*/ 92140 h 327303"/>
                      <a:gd name="connsiteX7" fmla="*/ 93515 w 149899"/>
                      <a:gd name="connsiteY7" fmla="*/ 290172 h 327303"/>
                      <a:gd name="connsiteX8" fmla="*/ 149900 w 149899"/>
                      <a:gd name="connsiteY8" fmla="*/ 290172 h 327303"/>
                      <a:gd name="connsiteX9" fmla="*/ 149900 w 149899"/>
                      <a:gd name="connsiteY9" fmla="*/ 327304 h 327303"/>
                      <a:gd name="connsiteX10" fmla="*/ 0 w 149899"/>
                      <a:gd name="connsiteY10" fmla="*/ 327304 h 327303"/>
                      <a:gd name="connsiteX11" fmla="*/ 56384 w 149899"/>
                      <a:gd name="connsiteY11" fmla="*/ 37131 h 327303"/>
                      <a:gd name="connsiteX12" fmla="*/ 56384 w 149899"/>
                      <a:gd name="connsiteY12" fmla="*/ 0 h 327303"/>
                      <a:gd name="connsiteX13" fmla="*/ 93515 w 149899"/>
                      <a:gd name="connsiteY13" fmla="*/ 0 h 327303"/>
                      <a:gd name="connsiteX14" fmla="*/ 93515 w 149899"/>
                      <a:gd name="connsiteY14" fmla="*/ 37131 h 327303"/>
                      <a:gd name="connsiteX15" fmla="*/ 56384 w 149899"/>
                      <a:gd name="connsiteY15" fmla="*/ 37131 h 3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899" h="327303">
                        <a:moveTo>
                          <a:pt x="0" y="327304"/>
                        </a:moveTo>
                        <a:lnTo>
                          <a:pt x="0" y="290172"/>
                        </a:lnTo>
                        <a:lnTo>
                          <a:pt x="56384" y="290172"/>
                        </a:lnTo>
                        <a:lnTo>
                          <a:pt x="56384" y="129271"/>
                        </a:lnTo>
                        <a:lnTo>
                          <a:pt x="0" y="129271"/>
                        </a:lnTo>
                        <a:lnTo>
                          <a:pt x="0" y="92140"/>
                        </a:lnTo>
                        <a:lnTo>
                          <a:pt x="93515" y="92140"/>
                        </a:lnTo>
                        <a:lnTo>
                          <a:pt x="93515" y="290172"/>
                        </a:lnTo>
                        <a:lnTo>
                          <a:pt x="149900" y="290172"/>
                        </a:lnTo>
                        <a:lnTo>
                          <a:pt x="149900" y="327304"/>
                        </a:lnTo>
                        <a:lnTo>
                          <a:pt x="0" y="327304"/>
                        </a:lnTo>
                        <a:close/>
                        <a:moveTo>
                          <a:pt x="56384" y="37131"/>
                        </a:moveTo>
                        <a:lnTo>
                          <a:pt x="56384" y="0"/>
                        </a:lnTo>
                        <a:lnTo>
                          <a:pt x="93515" y="0"/>
                        </a:lnTo>
                        <a:lnTo>
                          <a:pt x="93515" y="37131"/>
                        </a:lnTo>
                        <a:lnTo>
                          <a:pt x="56384" y="37131"/>
                        </a:lnTo>
                        <a:close/>
                      </a:path>
                    </a:pathLst>
                  </a:custGeom>
                  <a:solidFill>
                    <a:srgbClr val="000000"/>
                  </a:solidFill>
                  <a:ln w="13751" cap="flat">
                    <a:noFill/>
                    <a:prstDash val="solid"/>
                    <a:miter/>
                  </a:ln>
                </p:spPr>
                <p:txBody>
                  <a:bodyPr rtlCol="0" anchor="ctr"/>
                  <a:lstStyle/>
                  <a:p>
                    <a:endParaRPr lang="fr-FR"/>
                  </a:p>
                </p:txBody>
              </p:sp>
              <p:sp>
                <p:nvSpPr>
                  <p:cNvPr id="24" name="Forme libre : forme 82">
                    <a:extLst>
                      <a:ext uri="{FF2B5EF4-FFF2-40B4-BE49-F238E27FC236}">
                        <a16:creationId xmlns:a16="http://schemas.microsoft.com/office/drawing/2014/main" id="{82047FC1-6C8D-0DBB-CFC3-F915BFA8E3B8}"/>
                      </a:ext>
                    </a:extLst>
                  </p:cNvPr>
                  <p:cNvSpPr/>
                  <p:nvPr/>
                </p:nvSpPr>
                <p:spPr>
                  <a:xfrm>
                    <a:off x="1532001"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25" name="Forme libre : forme 83">
                    <a:extLst>
                      <a:ext uri="{FF2B5EF4-FFF2-40B4-BE49-F238E27FC236}">
                        <a16:creationId xmlns:a16="http://schemas.microsoft.com/office/drawing/2014/main" id="{00E5FF34-4CE9-28CB-2EB5-EAE5509D5B86}"/>
                      </a:ext>
                    </a:extLst>
                  </p:cNvPr>
                  <p:cNvSpPr/>
                  <p:nvPr/>
                </p:nvSpPr>
                <p:spPr>
                  <a:xfrm>
                    <a:off x="1811172" y="3525394"/>
                    <a:ext cx="233788" cy="233788"/>
                  </a:xfrm>
                  <a:custGeom>
                    <a:avLst/>
                    <a:gdLst>
                      <a:gd name="connsiteX0" fmla="*/ 196657 w 233788"/>
                      <a:gd name="connsiteY0" fmla="*/ 233788 h 233788"/>
                      <a:gd name="connsiteX1" fmla="*/ 196657 w 233788"/>
                      <a:gd name="connsiteY1" fmla="*/ 61885 h 233788"/>
                      <a:gd name="connsiteX2" fmla="*/ 170528 w 233788"/>
                      <a:gd name="connsiteY2" fmla="*/ 35756 h 233788"/>
                      <a:gd name="connsiteX3" fmla="*/ 37131 w 233788"/>
                      <a:gd name="connsiteY3" fmla="*/ 35756 h 233788"/>
                      <a:gd name="connsiteX4" fmla="*/ 37131 w 233788"/>
                      <a:gd name="connsiteY4" fmla="*/ 233788 h 233788"/>
                      <a:gd name="connsiteX5" fmla="*/ 0 w 233788"/>
                      <a:gd name="connsiteY5" fmla="*/ 233788 h 233788"/>
                      <a:gd name="connsiteX6" fmla="*/ 0 w 233788"/>
                      <a:gd name="connsiteY6" fmla="*/ 0 h 233788"/>
                      <a:gd name="connsiteX7" fmla="*/ 187031 w 233788"/>
                      <a:gd name="connsiteY7" fmla="*/ 0 h 233788"/>
                      <a:gd name="connsiteX8" fmla="*/ 233788 w 233788"/>
                      <a:gd name="connsiteY8" fmla="*/ 46758 h 233788"/>
                      <a:gd name="connsiteX9" fmla="*/ 233788 w 233788"/>
                      <a:gd name="connsiteY9" fmla="*/ 233788 h 233788"/>
                      <a:gd name="connsiteX10" fmla="*/ 196657 w 233788"/>
                      <a:gd name="connsiteY10" fmla="*/ 233788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788" h="233788">
                        <a:moveTo>
                          <a:pt x="196657" y="233788"/>
                        </a:moveTo>
                        <a:lnTo>
                          <a:pt x="196657" y="61885"/>
                        </a:lnTo>
                        <a:lnTo>
                          <a:pt x="170528" y="35756"/>
                        </a:lnTo>
                        <a:lnTo>
                          <a:pt x="37131" y="35756"/>
                        </a:lnTo>
                        <a:lnTo>
                          <a:pt x="37131" y="233788"/>
                        </a:lnTo>
                        <a:lnTo>
                          <a:pt x="0" y="233788"/>
                        </a:lnTo>
                        <a:lnTo>
                          <a:pt x="0" y="0"/>
                        </a:lnTo>
                        <a:lnTo>
                          <a:pt x="187031" y="0"/>
                        </a:lnTo>
                        <a:lnTo>
                          <a:pt x="233788" y="46758"/>
                        </a:lnTo>
                        <a:lnTo>
                          <a:pt x="233788" y="233788"/>
                        </a:lnTo>
                        <a:lnTo>
                          <a:pt x="196657" y="233788"/>
                        </a:lnTo>
                        <a:close/>
                      </a:path>
                    </a:pathLst>
                  </a:custGeom>
                  <a:solidFill>
                    <a:srgbClr val="000000"/>
                  </a:solidFill>
                  <a:ln w="13751" cap="flat">
                    <a:noFill/>
                    <a:prstDash val="solid"/>
                    <a:miter/>
                  </a:ln>
                </p:spPr>
                <p:txBody>
                  <a:bodyPr rtlCol="0" anchor="ctr"/>
                  <a:lstStyle/>
                  <a:p>
                    <a:endParaRPr lang="fr-FR"/>
                  </a:p>
                </p:txBody>
              </p:sp>
              <p:sp>
                <p:nvSpPr>
                  <p:cNvPr id="26" name="Forme libre : forme 84">
                    <a:extLst>
                      <a:ext uri="{FF2B5EF4-FFF2-40B4-BE49-F238E27FC236}">
                        <a16:creationId xmlns:a16="http://schemas.microsoft.com/office/drawing/2014/main" id="{CFCDF86E-CF5B-F3C1-9708-53A60F3C67A4}"/>
                      </a:ext>
                    </a:extLst>
                  </p:cNvPr>
                  <p:cNvSpPr/>
                  <p:nvPr/>
                </p:nvSpPr>
                <p:spPr>
                  <a:xfrm>
                    <a:off x="2090343" y="3525394"/>
                    <a:ext cx="210409" cy="235163"/>
                  </a:xfrm>
                  <a:custGeom>
                    <a:avLst/>
                    <a:gdLst>
                      <a:gd name="connsiteX0" fmla="*/ 46758 w 210409"/>
                      <a:gd name="connsiteY0" fmla="*/ 233788 h 235163"/>
                      <a:gd name="connsiteX1" fmla="*/ 0 w 210409"/>
                      <a:gd name="connsiteY1" fmla="*/ 187030 h 235163"/>
                      <a:gd name="connsiteX2" fmla="*/ 0 w 210409"/>
                      <a:gd name="connsiteY2" fmla="*/ 46758 h 235163"/>
                      <a:gd name="connsiteX3" fmla="*/ 46758 w 210409"/>
                      <a:gd name="connsiteY3" fmla="*/ 0 h 235163"/>
                      <a:gd name="connsiteX4" fmla="*/ 210409 w 210409"/>
                      <a:gd name="connsiteY4" fmla="*/ 0 h 235163"/>
                      <a:gd name="connsiteX5" fmla="*/ 210409 w 210409"/>
                      <a:gd name="connsiteY5" fmla="*/ 37131 h 235163"/>
                      <a:gd name="connsiteX6" fmla="*/ 63260 w 210409"/>
                      <a:gd name="connsiteY6" fmla="*/ 37131 h 235163"/>
                      <a:gd name="connsiteX7" fmla="*/ 37131 w 210409"/>
                      <a:gd name="connsiteY7" fmla="*/ 63260 h 235163"/>
                      <a:gd name="connsiteX8" fmla="*/ 37131 w 210409"/>
                      <a:gd name="connsiteY8" fmla="*/ 171903 h 235163"/>
                      <a:gd name="connsiteX9" fmla="*/ 63260 w 210409"/>
                      <a:gd name="connsiteY9" fmla="*/ 198032 h 235163"/>
                      <a:gd name="connsiteX10" fmla="*/ 210409 w 210409"/>
                      <a:gd name="connsiteY10" fmla="*/ 198032 h 235163"/>
                      <a:gd name="connsiteX11" fmla="*/ 210409 w 210409"/>
                      <a:gd name="connsiteY11" fmla="*/ 235163 h 235163"/>
                      <a:gd name="connsiteX12" fmla="*/ 46758 w 210409"/>
                      <a:gd name="connsiteY12" fmla="*/ 235163 h 23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409" h="235163">
                        <a:moveTo>
                          <a:pt x="46758" y="233788"/>
                        </a:moveTo>
                        <a:lnTo>
                          <a:pt x="0" y="187030"/>
                        </a:lnTo>
                        <a:lnTo>
                          <a:pt x="0" y="46758"/>
                        </a:lnTo>
                        <a:lnTo>
                          <a:pt x="46758" y="0"/>
                        </a:lnTo>
                        <a:lnTo>
                          <a:pt x="210409" y="0"/>
                        </a:lnTo>
                        <a:lnTo>
                          <a:pt x="210409" y="37131"/>
                        </a:lnTo>
                        <a:lnTo>
                          <a:pt x="63260" y="37131"/>
                        </a:lnTo>
                        <a:lnTo>
                          <a:pt x="37131" y="63260"/>
                        </a:lnTo>
                        <a:lnTo>
                          <a:pt x="37131" y="171903"/>
                        </a:lnTo>
                        <a:lnTo>
                          <a:pt x="63260" y="198032"/>
                        </a:lnTo>
                        <a:lnTo>
                          <a:pt x="210409" y="198032"/>
                        </a:lnTo>
                        <a:lnTo>
                          <a:pt x="210409" y="235163"/>
                        </a:lnTo>
                        <a:lnTo>
                          <a:pt x="46758" y="235163"/>
                        </a:lnTo>
                        <a:close/>
                      </a:path>
                    </a:pathLst>
                  </a:custGeom>
                  <a:solidFill>
                    <a:srgbClr val="000000"/>
                  </a:solidFill>
                  <a:ln w="13751" cap="flat">
                    <a:noFill/>
                    <a:prstDash val="solid"/>
                    <a:miter/>
                  </a:ln>
                </p:spPr>
                <p:txBody>
                  <a:bodyPr rtlCol="0" anchor="ctr"/>
                  <a:lstStyle/>
                  <a:p>
                    <a:endParaRPr lang="fr-FR"/>
                  </a:p>
                </p:txBody>
              </p:sp>
              <p:sp>
                <p:nvSpPr>
                  <p:cNvPr id="29" name="Forme libre : forme 85">
                    <a:extLst>
                      <a:ext uri="{FF2B5EF4-FFF2-40B4-BE49-F238E27FC236}">
                        <a16:creationId xmlns:a16="http://schemas.microsoft.com/office/drawing/2014/main" id="{949FCA91-29A9-0A2F-3FFE-EA4A2F181D01}"/>
                      </a:ext>
                    </a:extLst>
                  </p:cNvPr>
                  <p:cNvSpPr/>
                  <p:nvPr/>
                </p:nvSpPr>
                <p:spPr>
                  <a:xfrm>
                    <a:off x="2336508" y="3525394"/>
                    <a:ext cx="233788" cy="233788"/>
                  </a:xfrm>
                  <a:custGeom>
                    <a:avLst/>
                    <a:gdLst>
                      <a:gd name="connsiteX0" fmla="*/ 46758 w 233788"/>
                      <a:gd name="connsiteY0" fmla="*/ 233788 h 233788"/>
                      <a:gd name="connsiteX1" fmla="*/ 0 w 233788"/>
                      <a:gd name="connsiteY1" fmla="*/ 187030 h 233788"/>
                      <a:gd name="connsiteX2" fmla="*/ 0 w 233788"/>
                      <a:gd name="connsiteY2" fmla="*/ 46758 h 233788"/>
                      <a:gd name="connsiteX3" fmla="*/ 46758 w 233788"/>
                      <a:gd name="connsiteY3" fmla="*/ 0 h 233788"/>
                      <a:gd name="connsiteX4" fmla="*/ 187031 w 233788"/>
                      <a:gd name="connsiteY4" fmla="*/ 0 h 233788"/>
                      <a:gd name="connsiteX5" fmla="*/ 233788 w 233788"/>
                      <a:gd name="connsiteY5" fmla="*/ 46758 h 233788"/>
                      <a:gd name="connsiteX6" fmla="*/ 233788 w 233788"/>
                      <a:gd name="connsiteY6" fmla="*/ 134772 h 233788"/>
                      <a:gd name="connsiteX7" fmla="*/ 37131 w 233788"/>
                      <a:gd name="connsiteY7" fmla="*/ 134772 h 233788"/>
                      <a:gd name="connsiteX8" fmla="*/ 37131 w 233788"/>
                      <a:gd name="connsiteY8" fmla="*/ 170528 h 233788"/>
                      <a:gd name="connsiteX9" fmla="*/ 63260 w 233788"/>
                      <a:gd name="connsiteY9" fmla="*/ 196657 h 233788"/>
                      <a:gd name="connsiteX10" fmla="*/ 220036 w 233788"/>
                      <a:gd name="connsiteY10" fmla="*/ 196657 h 233788"/>
                      <a:gd name="connsiteX11" fmla="*/ 220036 w 233788"/>
                      <a:gd name="connsiteY11" fmla="*/ 233788 h 233788"/>
                      <a:gd name="connsiteX12" fmla="*/ 46758 w 233788"/>
                      <a:gd name="connsiteY12" fmla="*/ 233788 h 233788"/>
                      <a:gd name="connsiteX13" fmla="*/ 196657 w 233788"/>
                      <a:gd name="connsiteY13" fmla="*/ 61885 h 233788"/>
                      <a:gd name="connsiteX14" fmla="*/ 170528 w 233788"/>
                      <a:gd name="connsiteY14" fmla="*/ 35756 h 233788"/>
                      <a:gd name="connsiteX15" fmla="*/ 63260 w 233788"/>
                      <a:gd name="connsiteY15" fmla="*/ 35756 h 233788"/>
                      <a:gd name="connsiteX16" fmla="*/ 37131 w 233788"/>
                      <a:gd name="connsiteY16" fmla="*/ 61885 h 233788"/>
                      <a:gd name="connsiteX17" fmla="*/ 37131 w 233788"/>
                      <a:gd name="connsiteY17" fmla="*/ 97641 h 233788"/>
                      <a:gd name="connsiteX18" fmla="*/ 196657 w 233788"/>
                      <a:gd name="connsiteY18" fmla="*/ 97641 h 233788"/>
                      <a:gd name="connsiteX19" fmla="*/ 196657 w 233788"/>
                      <a:gd name="connsiteY19" fmla="*/ 61885 h 23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788" h="233788">
                        <a:moveTo>
                          <a:pt x="46758" y="233788"/>
                        </a:moveTo>
                        <a:lnTo>
                          <a:pt x="0" y="187030"/>
                        </a:lnTo>
                        <a:lnTo>
                          <a:pt x="0" y="46758"/>
                        </a:lnTo>
                        <a:lnTo>
                          <a:pt x="46758" y="0"/>
                        </a:lnTo>
                        <a:lnTo>
                          <a:pt x="187031" y="0"/>
                        </a:lnTo>
                        <a:lnTo>
                          <a:pt x="233788" y="46758"/>
                        </a:lnTo>
                        <a:lnTo>
                          <a:pt x="233788" y="134772"/>
                        </a:lnTo>
                        <a:lnTo>
                          <a:pt x="37131" y="134772"/>
                        </a:lnTo>
                        <a:lnTo>
                          <a:pt x="37131" y="170528"/>
                        </a:lnTo>
                        <a:lnTo>
                          <a:pt x="63260" y="196657"/>
                        </a:lnTo>
                        <a:lnTo>
                          <a:pt x="220036" y="196657"/>
                        </a:lnTo>
                        <a:lnTo>
                          <a:pt x="220036" y="233788"/>
                        </a:lnTo>
                        <a:lnTo>
                          <a:pt x="46758" y="233788"/>
                        </a:lnTo>
                        <a:close/>
                        <a:moveTo>
                          <a:pt x="196657" y="61885"/>
                        </a:moveTo>
                        <a:lnTo>
                          <a:pt x="170528" y="35756"/>
                        </a:lnTo>
                        <a:lnTo>
                          <a:pt x="63260" y="35756"/>
                        </a:lnTo>
                        <a:lnTo>
                          <a:pt x="37131" y="61885"/>
                        </a:lnTo>
                        <a:lnTo>
                          <a:pt x="37131" y="97641"/>
                        </a:lnTo>
                        <a:lnTo>
                          <a:pt x="196657" y="97641"/>
                        </a:lnTo>
                        <a:lnTo>
                          <a:pt x="196657" y="61885"/>
                        </a:lnTo>
                        <a:close/>
                      </a:path>
                    </a:pathLst>
                  </a:custGeom>
                  <a:solidFill>
                    <a:srgbClr val="000000"/>
                  </a:solidFill>
                  <a:ln w="13751" cap="flat">
                    <a:noFill/>
                    <a:prstDash val="solid"/>
                    <a:miter/>
                  </a:ln>
                </p:spPr>
                <p:txBody>
                  <a:bodyPr rtlCol="0" anchor="ctr"/>
                  <a:lstStyle/>
                  <a:p>
                    <a:endParaRPr lang="fr-FR"/>
                  </a:p>
                </p:txBody>
              </p:sp>
              <p:sp>
                <p:nvSpPr>
                  <p:cNvPr id="30" name="Forme libre : forme 86">
                    <a:extLst>
                      <a:ext uri="{FF2B5EF4-FFF2-40B4-BE49-F238E27FC236}">
                        <a16:creationId xmlns:a16="http://schemas.microsoft.com/office/drawing/2014/main" id="{6207E231-C8FB-716A-CEA8-0120BE6EB176}"/>
                      </a:ext>
                    </a:extLst>
                  </p:cNvPr>
                  <p:cNvSpPr/>
                  <p:nvPr/>
                </p:nvSpPr>
                <p:spPr>
                  <a:xfrm>
                    <a:off x="833387" y="3925585"/>
                    <a:ext cx="152649" cy="209033"/>
                  </a:xfrm>
                  <a:custGeom>
                    <a:avLst/>
                    <a:gdLst>
                      <a:gd name="connsiteX0" fmla="*/ 75637 w 152649"/>
                      <a:gd name="connsiteY0" fmla="*/ 209034 h 209033"/>
                      <a:gd name="connsiteX1" fmla="*/ 35756 w 152649"/>
                      <a:gd name="connsiteY1" fmla="*/ 202158 h 209033"/>
                      <a:gd name="connsiteX2" fmla="*/ 0 w 152649"/>
                      <a:gd name="connsiteY2" fmla="*/ 180154 h 209033"/>
                      <a:gd name="connsiteX3" fmla="*/ 26129 w 152649"/>
                      <a:gd name="connsiteY3" fmla="*/ 148524 h 209033"/>
                      <a:gd name="connsiteX4" fmla="*/ 49508 w 152649"/>
                      <a:gd name="connsiteY4" fmla="*/ 163652 h 209033"/>
                      <a:gd name="connsiteX5" fmla="*/ 75637 w 152649"/>
                      <a:gd name="connsiteY5" fmla="*/ 169152 h 209033"/>
                      <a:gd name="connsiteX6" fmla="*/ 96266 w 152649"/>
                      <a:gd name="connsiteY6" fmla="*/ 163652 h 209033"/>
                      <a:gd name="connsiteX7" fmla="*/ 103142 w 152649"/>
                      <a:gd name="connsiteY7" fmla="*/ 149899 h 209033"/>
                      <a:gd name="connsiteX8" fmla="*/ 101767 w 152649"/>
                      <a:gd name="connsiteY8" fmla="*/ 141648 h 209033"/>
                      <a:gd name="connsiteX9" fmla="*/ 96266 w 152649"/>
                      <a:gd name="connsiteY9" fmla="*/ 136147 h 209033"/>
                      <a:gd name="connsiteX10" fmla="*/ 86639 w 152649"/>
                      <a:gd name="connsiteY10" fmla="*/ 130646 h 209033"/>
                      <a:gd name="connsiteX11" fmla="*/ 74262 w 152649"/>
                      <a:gd name="connsiteY11" fmla="*/ 125145 h 209033"/>
                      <a:gd name="connsiteX12" fmla="*/ 48133 w 152649"/>
                      <a:gd name="connsiteY12" fmla="*/ 114143 h 209033"/>
                      <a:gd name="connsiteX13" fmla="*/ 33005 w 152649"/>
                      <a:gd name="connsiteY13" fmla="*/ 105892 h 209033"/>
                      <a:gd name="connsiteX14" fmla="*/ 20628 w 152649"/>
                      <a:gd name="connsiteY14" fmla="*/ 94890 h 209033"/>
                      <a:gd name="connsiteX15" fmla="*/ 11002 w 152649"/>
                      <a:gd name="connsiteY15" fmla="*/ 79763 h 209033"/>
                      <a:gd name="connsiteX16" fmla="*/ 8251 w 152649"/>
                      <a:gd name="connsiteY16" fmla="*/ 59135 h 209033"/>
                      <a:gd name="connsiteX17" fmla="*/ 13752 w 152649"/>
                      <a:gd name="connsiteY17" fmla="*/ 35756 h 209033"/>
                      <a:gd name="connsiteX18" fmla="*/ 28880 w 152649"/>
                      <a:gd name="connsiteY18" fmla="*/ 16502 h 209033"/>
                      <a:gd name="connsiteX19" fmla="*/ 52259 w 152649"/>
                      <a:gd name="connsiteY19" fmla="*/ 4126 h 209033"/>
                      <a:gd name="connsiteX20" fmla="*/ 81138 w 152649"/>
                      <a:gd name="connsiteY20" fmla="*/ 0 h 209033"/>
                      <a:gd name="connsiteX21" fmla="*/ 115519 w 152649"/>
                      <a:gd name="connsiteY21" fmla="*/ 6876 h 209033"/>
                      <a:gd name="connsiteX22" fmla="*/ 145774 w 152649"/>
                      <a:gd name="connsiteY22" fmla="*/ 26129 h 209033"/>
                      <a:gd name="connsiteX23" fmla="*/ 122395 w 152649"/>
                      <a:gd name="connsiteY23" fmla="*/ 55009 h 209033"/>
                      <a:gd name="connsiteX24" fmla="*/ 103142 w 152649"/>
                      <a:gd name="connsiteY24" fmla="*/ 42632 h 209033"/>
                      <a:gd name="connsiteX25" fmla="*/ 81138 w 152649"/>
                      <a:gd name="connsiteY25" fmla="*/ 38506 h 209033"/>
                      <a:gd name="connsiteX26" fmla="*/ 61885 w 152649"/>
                      <a:gd name="connsiteY26" fmla="*/ 42632 h 209033"/>
                      <a:gd name="connsiteX27" fmla="*/ 55009 w 152649"/>
                      <a:gd name="connsiteY27" fmla="*/ 56384 h 209033"/>
                      <a:gd name="connsiteX28" fmla="*/ 57759 w 152649"/>
                      <a:gd name="connsiteY28" fmla="*/ 64635 h 209033"/>
                      <a:gd name="connsiteX29" fmla="*/ 64636 w 152649"/>
                      <a:gd name="connsiteY29" fmla="*/ 70136 h 209033"/>
                      <a:gd name="connsiteX30" fmla="*/ 74262 w 152649"/>
                      <a:gd name="connsiteY30" fmla="*/ 75637 h 209033"/>
                      <a:gd name="connsiteX31" fmla="*/ 86639 w 152649"/>
                      <a:gd name="connsiteY31" fmla="*/ 81138 h 209033"/>
                      <a:gd name="connsiteX32" fmla="*/ 112768 w 152649"/>
                      <a:gd name="connsiteY32" fmla="*/ 92140 h 209033"/>
                      <a:gd name="connsiteX33" fmla="*/ 141648 w 152649"/>
                      <a:gd name="connsiteY33" fmla="*/ 112768 h 209033"/>
                      <a:gd name="connsiteX34" fmla="*/ 152650 w 152649"/>
                      <a:gd name="connsiteY34" fmla="*/ 147149 h 209033"/>
                      <a:gd name="connsiteX35" fmla="*/ 147149 w 152649"/>
                      <a:gd name="connsiteY35" fmla="*/ 170528 h 209033"/>
                      <a:gd name="connsiteX36" fmla="*/ 132022 w 152649"/>
                      <a:gd name="connsiteY36" fmla="*/ 189781 h 209033"/>
                      <a:gd name="connsiteX37" fmla="*/ 108643 w 152649"/>
                      <a:gd name="connsiteY37" fmla="*/ 203533 h 209033"/>
                      <a:gd name="connsiteX38" fmla="*/ 75637 w 152649"/>
                      <a:gd name="connsiteY38" fmla="*/ 209034 h 2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2649" h="209033">
                        <a:moveTo>
                          <a:pt x="75637" y="209034"/>
                        </a:moveTo>
                        <a:cubicBezTo>
                          <a:pt x="61885" y="209034"/>
                          <a:pt x="49508" y="206284"/>
                          <a:pt x="35756" y="202158"/>
                        </a:cubicBezTo>
                        <a:cubicBezTo>
                          <a:pt x="22004" y="196657"/>
                          <a:pt x="11002" y="189781"/>
                          <a:pt x="0" y="180154"/>
                        </a:cubicBezTo>
                        <a:lnTo>
                          <a:pt x="26129" y="148524"/>
                        </a:lnTo>
                        <a:cubicBezTo>
                          <a:pt x="33005" y="155400"/>
                          <a:pt x="41257" y="159526"/>
                          <a:pt x="49508" y="163652"/>
                        </a:cubicBezTo>
                        <a:cubicBezTo>
                          <a:pt x="57759" y="167777"/>
                          <a:pt x="67386" y="169152"/>
                          <a:pt x="75637" y="169152"/>
                        </a:cubicBezTo>
                        <a:cubicBezTo>
                          <a:pt x="85264" y="169152"/>
                          <a:pt x="92140" y="167777"/>
                          <a:pt x="96266" y="163652"/>
                        </a:cubicBezTo>
                        <a:cubicBezTo>
                          <a:pt x="100391" y="159526"/>
                          <a:pt x="103142" y="155400"/>
                          <a:pt x="103142" y="149899"/>
                        </a:cubicBezTo>
                        <a:cubicBezTo>
                          <a:pt x="103142" y="147149"/>
                          <a:pt x="103142" y="144399"/>
                          <a:pt x="101767" y="141648"/>
                        </a:cubicBezTo>
                        <a:cubicBezTo>
                          <a:pt x="100391" y="138897"/>
                          <a:pt x="99016" y="137522"/>
                          <a:pt x="96266" y="136147"/>
                        </a:cubicBezTo>
                        <a:cubicBezTo>
                          <a:pt x="93515" y="134772"/>
                          <a:pt x="90765" y="133397"/>
                          <a:pt x="86639" y="130646"/>
                        </a:cubicBezTo>
                        <a:cubicBezTo>
                          <a:pt x="82513" y="129271"/>
                          <a:pt x="78388" y="127896"/>
                          <a:pt x="74262" y="125145"/>
                        </a:cubicBezTo>
                        <a:lnTo>
                          <a:pt x="48133" y="114143"/>
                        </a:lnTo>
                        <a:cubicBezTo>
                          <a:pt x="42632" y="112768"/>
                          <a:pt x="38506" y="110018"/>
                          <a:pt x="33005" y="105892"/>
                        </a:cubicBezTo>
                        <a:cubicBezTo>
                          <a:pt x="27504" y="103142"/>
                          <a:pt x="23379" y="99016"/>
                          <a:pt x="20628" y="94890"/>
                        </a:cubicBezTo>
                        <a:cubicBezTo>
                          <a:pt x="16503" y="90765"/>
                          <a:pt x="13752" y="85264"/>
                          <a:pt x="11002" y="79763"/>
                        </a:cubicBezTo>
                        <a:cubicBezTo>
                          <a:pt x="8251" y="74262"/>
                          <a:pt x="8251" y="67386"/>
                          <a:pt x="8251" y="59135"/>
                        </a:cubicBezTo>
                        <a:cubicBezTo>
                          <a:pt x="8251" y="50883"/>
                          <a:pt x="9627" y="42632"/>
                          <a:pt x="13752" y="35756"/>
                        </a:cubicBezTo>
                        <a:cubicBezTo>
                          <a:pt x="17878" y="28879"/>
                          <a:pt x="22004" y="22003"/>
                          <a:pt x="28880" y="16502"/>
                        </a:cubicBezTo>
                        <a:cubicBezTo>
                          <a:pt x="35756" y="11002"/>
                          <a:pt x="42632" y="6876"/>
                          <a:pt x="52259" y="4126"/>
                        </a:cubicBezTo>
                        <a:cubicBezTo>
                          <a:pt x="60510" y="1375"/>
                          <a:pt x="70136" y="0"/>
                          <a:pt x="81138" y="0"/>
                        </a:cubicBezTo>
                        <a:cubicBezTo>
                          <a:pt x="93515" y="0"/>
                          <a:pt x="104517" y="2750"/>
                          <a:pt x="115519" y="6876"/>
                        </a:cubicBezTo>
                        <a:cubicBezTo>
                          <a:pt x="126521" y="11002"/>
                          <a:pt x="137522" y="17878"/>
                          <a:pt x="145774" y="26129"/>
                        </a:cubicBezTo>
                        <a:lnTo>
                          <a:pt x="122395" y="55009"/>
                        </a:lnTo>
                        <a:cubicBezTo>
                          <a:pt x="115519" y="49508"/>
                          <a:pt x="108643" y="45382"/>
                          <a:pt x="103142" y="42632"/>
                        </a:cubicBezTo>
                        <a:cubicBezTo>
                          <a:pt x="96266" y="39881"/>
                          <a:pt x="89390" y="38506"/>
                          <a:pt x="81138" y="38506"/>
                        </a:cubicBezTo>
                        <a:cubicBezTo>
                          <a:pt x="72887" y="38506"/>
                          <a:pt x="67386" y="39881"/>
                          <a:pt x="61885" y="42632"/>
                        </a:cubicBezTo>
                        <a:cubicBezTo>
                          <a:pt x="57759" y="45382"/>
                          <a:pt x="55009" y="50883"/>
                          <a:pt x="55009" y="56384"/>
                        </a:cubicBezTo>
                        <a:cubicBezTo>
                          <a:pt x="55009" y="59135"/>
                          <a:pt x="56384" y="61885"/>
                          <a:pt x="57759" y="64635"/>
                        </a:cubicBezTo>
                        <a:cubicBezTo>
                          <a:pt x="59135" y="67386"/>
                          <a:pt x="61885" y="68761"/>
                          <a:pt x="64636" y="70136"/>
                        </a:cubicBezTo>
                        <a:cubicBezTo>
                          <a:pt x="67386" y="71511"/>
                          <a:pt x="70136" y="72887"/>
                          <a:pt x="74262" y="75637"/>
                        </a:cubicBezTo>
                        <a:cubicBezTo>
                          <a:pt x="78388" y="77012"/>
                          <a:pt x="82513" y="78388"/>
                          <a:pt x="86639" y="81138"/>
                        </a:cubicBezTo>
                        <a:lnTo>
                          <a:pt x="112768" y="92140"/>
                        </a:lnTo>
                        <a:cubicBezTo>
                          <a:pt x="125145" y="97641"/>
                          <a:pt x="134772" y="104517"/>
                          <a:pt x="141648" y="112768"/>
                        </a:cubicBezTo>
                        <a:cubicBezTo>
                          <a:pt x="148524" y="121020"/>
                          <a:pt x="152650" y="133397"/>
                          <a:pt x="152650" y="147149"/>
                        </a:cubicBezTo>
                        <a:cubicBezTo>
                          <a:pt x="152650" y="155400"/>
                          <a:pt x="151275" y="163652"/>
                          <a:pt x="147149" y="170528"/>
                        </a:cubicBezTo>
                        <a:cubicBezTo>
                          <a:pt x="144399" y="177404"/>
                          <a:pt x="138898" y="184280"/>
                          <a:pt x="132022" y="189781"/>
                        </a:cubicBezTo>
                        <a:cubicBezTo>
                          <a:pt x="125145" y="195282"/>
                          <a:pt x="116894" y="199408"/>
                          <a:pt x="108643" y="203533"/>
                        </a:cubicBezTo>
                        <a:cubicBezTo>
                          <a:pt x="99016" y="207659"/>
                          <a:pt x="88014" y="209034"/>
                          <a:pt x="75637" y="209034"/>
                        </a:cubicBezTo>
                        <a:close/>
                      </a:path>
                    </a:pathLst>
                  </a:custGeom>
                  <a:solidFill>
                    <a:srgbClr val="000000"/>
                  </a:solidFill>
                  <a:ln w="13751" cap="flat">
                    <a:noFill/>
                    <a:prstDash val="solid"/>
                    <a:miter/>
                  </a:ln>
                </p:spPr>
                <p:txBody>
                  <a:bodyPr rtlCol="0" anchor="ctr"/>
                  <a:lstStyle/>
                  <a:p>
                    <a:endParaRPr lang="fr-FR"/>
                  </a:p>
                </p:txBody>
              </p:sp>
              <p:sp>
                <p:nvSpPr>
                  <p:cNvPr id="31" name="Forme libre : forme 87">
                    <a:extLst>
                      <a:ext uri="{FF2B5EF4-FFF2-40B4-BE49-F238E27FC236}">
                        <a16:creationId xmlns:a16="http://schemas.microsoft.com/office/drawing/2014/main" id="{A58A03F1-440A-DDD1-D6B7-BE73D6731812}"/>
                      </a:ext>
                    </a:extLst>
                  </p:cNvPr>
                  <p:cNvSpPr/>
                  <p:nvPr/>
                </p:nvSpPr>
                <p:spPr>
                  <a:xfrm>
                    <a:off x="1017667" y="3928335"/>
                    <a:ext cx="160901" cy="206283"/>
                  </a:xfrm>
                  <a:custGeom>
                    <a:avLst/>
                    <a:gdLst>
                      <a:gd name="connsiteX0" fmla="*/ 81138 w 160901"/>
                      <a:gd name="connsiteY0" fmla="*/ 206284 h 206283"/>
                      <a:gd name="connsiteX1" fmla="*/ 20628 w 160901"/>
                      <a:gd name="connsiteY1" fmla="*/ 182905 h 206283"/>
                      <a:gd name="connsiteX2" fmla="*/ 0 w 160901"/>
                      <a:gd name="connsiteY2" fmla="*/ 108643 h 206283"/>
                      <a:gd name="connsiteX3" fmla="*/ 0 w 160901"/>
                      <a:gd name="connsiteY3" fmla="*/ 0 h 206283"/>
                      <a:gd name="connsiteX4" fmla="*/ 45382 w 160901"/>
                      <a:gd name="connsiteY4" fmla="*/ 0 h 206283"/>
                      <a:gd name="connsiteX5" fmla="*/ 45382 w 160901"/>
                      <a:gd name="connsiteY5" fmla="*/ 112769 h 206283"/>
                      <a:gd name="connsiteX6" fmla="*/ 55009 w 160901"/>
                      <a:gd name="connsiteY6" fmla="*/ 154025 h 206283"/>
                      <a:gd name="connsiteX7" fmla="*/ 81138 w 160901"/>
                      <a:gd name="connsiteY7" fmla="*/ 166402 h 206283"/>
                      <a:gd name="connsiteX8" fmla="*/ 107268 w 160901"/>
                      <a:gd name="connsiteY8" fmla="*/ 154025 h 206283"/>
                      <a:gd name="connsiteX9" fmla="*/ 116894 w 160901"/>
                      <a:gd name="connsiteY9" fmla="*/ 112769 h 206283"/>
                      <a:gd name="connsiteX10" fmla="*/ 116894 w 160901"/>
                      <a:gd name="connsiteY10" fmla="*/ 0 h 206283"/>
                      <a:gd name="connsiteX11" fmla="*/ 160901 w 160901"/>
                      <a:gd name="connsiteY11" fmla="*/ 0 h 206283"/>
                      <a:gd name="connsiteX12" fmla="*/ 160901 w 160901"/>
                      <a:gd name="connsiteY12" fmla="*/ 108643 h 206283"/>
                      <a:gd name="connsiteX13" fmla="*/ 140273 w 160901"/>
                      <a:gd name="connsiteY13" fmla="*/ 182905 h 206283"/>
                      <a:gd name="connsiteX14" fmla="*/ 81138 w 160901"/>
                      <a:gd name="connsiteY14" fmla="*/ 206284 h 20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01" h="206283">
                        <a:moveTo>
                          <a:pt x="81138" y="206284"/>
                        </a:moveTo>
                        <a:cubicBezTo>
                          <a:pt x="55009" y="206284"/>
                          <a:pt x="34381" y="198032"/>
                          <a:pt x="20628" y="182905"/>
                        </a:cubicBezTo>
                        <a:cubicBezTo>
                          <a:pt x="6876" y="167778"/>
                          <a:pt x="0" y="143023"/>
                          <a:pt x="0" y="108643"/>
                        </a:cubicBezTo>
                        <a:lnTo>
                          <a:pt x="0" y="0"/>
                        </a:lnTo>
                        <a:lnTo>
                          <a:pt x="45382" y="0"/>
                        </a:lnTo>
                        <a:lnTo>
                          <a:pt x="45382" y="112769"/>
                        </a:lnTo>
                        <a:cubicBezTo>
                          <a:pt x="45382" y="132022"/>
                          <a:pt x="48133" y="145774"/>
                          <a:pt x="55009" y="154025"/>
                        </a:cubicBezTo>
                        <a:cubicBezTo>
                          <a:pt x="60510" y="162277"/>
                          <a:pt x="70136" y="166402"/>
                          <a:pt x="81138" y="166402"/>
                        </a:cubicBezTo>
                        <a:cubicBezTo>
                          <a:pt x="92140" y="166402"/>
                          <a:pt x="101767" y="162277"/>
                          <a:pt x="107268" y="154025"/>
                        </a:cubicBezTo>
                        <a:cubicBezTo>
                          <a:pt x="112768" y="145774"/>
                          <a:pt x="116894" y="132022"/>
                          <a:pt x="116894" y="112769"/>
                        </a:cubicBezTo>
                        <a:lnTo>
                          <a:pt x="116894" y="0"/>
                        </a:lnTo>
                        <a:lnTo>
                          <a:pt x="160901" y="0"/>
                        </a:lnTo>
                        <a:lnTo>
                          <a:pt x="160901" y="108643"/>
                        </a:lnTo>
                        <a:cubicBezTo>
                          <a:pt x="160901" y="143023"/>
                          <a:pt x="154025" y="167778"/>
                          <a:pt x="140273" y="182905"/>
                        </a:cubicBezTo>
                        <a:cubicBezTo>
                          <a:pt x="127896" y="198032"/>
                          <a:pt x="107268" y="206284"/>
                          <a:pt x="81138" y="206284"/>
                        </a:cubicBezTo>
                        <a:close/>
                      </a:path>
                    </a:pathLst>
                  </a:custGeom>
                  <a:solidFill>
                    <a:srgbClr val="000000"/>
                  </a:solidFill>
                  <a:ln w="13751" cap="flat">
                    <a:noFill/>
                    <a:prstDash val="solid"/>
                    <a:miter/>
                  </a:ln>
                </p:spPr>
                <p:txBody>
                  <a:bodyPr rtlCol="0" anchor="ctr"/>
                  <a:lstStyle/>
                  <a:p>
                    <a:endParaRPr lang="fr-FR"/>
                  </a:p>
                </p:txBody>
              </p:sp>
              <p:sp>
                <p:nvSpPr>
                  <p:cNvPr id="32" name="Forme libre : forme 88">
                    <a:extLst>
                      <a:ext uri="{FF2B5EF4-FFF2-40B4-BE49-F238E27FC236}">
                        <a16:creationId xmlns:a16="http://schemas.microsoft.com/office/drawing/2014/main" id="{21705ABC-276A-4B04-18DD-C705FA67DA4E}"/>
                      </a:ext>
                    </a:extLst>
                  </p:cNvPr>
                  <p:cNvSpPr/>
                  <p:nvPr/>
                </p:nvSpPr>
                <p:spPr>
                  <a:xfrm>
                    <a:off x="1225326"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4 w 187030"/>
                      <a:gd name="connsiteY3" fmla="*/ 89390 h 202158"/>
                      <a:gd name="connsiteX4" fmla="*/ 88014 w 187030"/>
                      <a:gd name="connsiteY4" fmla="*/ 107268 h 202158"/>
                      <a:gd name="connsiteX5" fmla="*/ 93515 w 187030"/>
                      <a:gd name="connsiteY5" fmla="*/ 126521 h 202158"/>
                      <a:gd name="connsiteX6" fmla="*/ 94890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899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5756 w 187030"/>
                      <a:gd name="connsiteY24" fmla="*/ 59135 h 202158"/>
                      <a:gd name="connsiteX25" fmla="*/ 37131 w 187030"/>
                      <a:gd name="connsiteY25" fmla="*/ 75637 h 202158"/>
                      <a:gd name="connsiteX26" fmla="*/ 38506 w 187030"/>
                      <a:gd name="connsiteY26" fmla="*/ 93516 h 202158"/>
                      <a:gd name="connsiteX27" fmla="*/ 39882 w 187030"/>
                      <a:gd name="connsiteY27" fmla="*/ 111393 h 202158"/>
                      <a:gd name="connsiteX28" fmla="*/ 39882 w 187030"/>
                      <a:gd name="connsiteY28" fmla="*/ 127896 h 202158"/>
                      <a:gd name="connsiteX29" fmla="*/ 39882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4" y="89390"/>
                        </a:lnTo>
                        <a:cubicBezTo>
                          <a:pt x="83889" y="94890"/>
                          <a:pt x="86639" y="101767"/>
                          <a:pt x="88014" y="107268"/>
                        </a:cubicBezTo>
                        <a:cubicBezTo>
                          <a:pt x="89390" y="114144"/>
                          <a:pt x="92140" y="119645"/>
                          <a:pt x="93515" y="126521"/>
                        </a:cubicBezTo>
                        <a:lnTo>
                          <a:pt x="94890"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899" y="64636"/>
                          <a:pt x="149899" y="59135"/>
                        </a:cubicBezTo>
                        <a:lnTo>
                          <a:pt x="148524" y="59135"/>
                        </a:lnTo>
                        <a:lnTo>
                          <a:pt x="132022" y="107268"/>
                        </a:lnTo>
                        <a:lnTo>
                          <a:pt x="103142" y="184280"/>
                        </a:lnTo>
                        <a:lnTo>
                          <a:pt x="78388" y="184280"/>
                        </a:lnTo>
                        <a:lnTo>
                          <a:pt x="49508" y="107268"/>
                        </a:lnTo>
                        <a:lnTo>
                          <a:pt x="33005" y="59135"/>
                        </a:lnTo>
                        <a:lnTo>
                          <a:pt x="35756" y="59135"/>
                        </a:lnTo>
                        <a:cubicBezTo>
                          <a:pt x="35756" y="64636"/>
                          <a:pt x="37131" y="70137"/>
                          <a:pt x="37131" y="75637"/>
                        </a:cubicBezTo>
                        <a:cubicBezTo>
                          <a:pt x="37131" y="81138"/>
                          <a:pt x="38506" y="88014"/>
                          <a:pt x="38506" y="93516"/>
                        </a:cubicBezTo>
                        <a:cubicBezTo>
                          <a:pt x="38506" y="99016"/>
                          <a:pt x="39882" y="105892"/>
                          <a:pt x="39882" y="111393"/>
                        </a:cubicBezTo>
                        <a:cubicBezTo>
                          <a:pt x="39882" y="116894"/>
                          <a:pt x="39882" y="122395"/>
                          <a:pt x="39882" y="127896"/>
                        </a:cubicBezTo>
                        <a:lnTo>
                          <a:pt x="398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3" name="Forme libre : forme 89">
                    <a:extLst>
                      <a:ext uri="{FF2B5EF4-FFF2-40B4-BE49-F238E27FC236}">
                        <a16:creationId xmlns:a16="http://schemas.microsoft.com/office/drawing/2014/main" id="{6BE4797A-18E2-A1A3-B693-398DC954CB4E}"/>
                      </a:ext>
                    </a:extLst>
                  </p:cNvPr>
                  <p:cNvSpPr/>
                  <p:nvPr/>
                </p:nvSpPr>
                <p:spPr>
                  <a:xfrm>
                    <a:off x="1461865" y="3928335"/>
                    <a:ext cx="187030" cy="202158"/>
                  </a:xfrm>
                  <a:custGeom>
                    <a:avLst/>
                    <a:gdLst>
                      <a:gd name="connsiteX0" fmla="*/ 0 w 187030"/>
                      <a:gd name="connsiteY0" fmla="*/ 202158 h 202158"/>
                      <a:gd name="connsiteX1" fmla="*/ 0 w 187030"/>
                      <a:gd name="connsiteY1" fmla="*/ 0 h 202158"/>
                      <a:gd name="connsiteX2" fmla="*/ 49508 w 187030"/>
                      <a:gd name="connsiteY2" fmla="*/ 0 h 202158"/>
                      <a:gd name="connsiteX3" fmla="*/ 82513 w 187030"/>
                      <a:gd name="connsiteY3" fmla="*/ 89390 h 202158"/>
                      <a:gd name="connsiteX4" fmla="*/ 88014 w 187030"/>
                      <a:gd name="connsiteY4" fmla="*/ 107268 h 202158"/>
                      <a:gd name="connsiteX5" fmla="*/ 93515 w 187030"/>
                      <a:gd name="connsiteY5" fmla="*/ 126521 h 202158"/>
                      <a:gd name="connsiteX6" fmla="*/ 94891 w 187030"/>
                      <a:gd name="connsiteY6" fmla="*/ 126521 h 202158"/>
                      <a:gd name="connsiteX7" fmla="*/ 100391 w 187030"/>
                      <a:gd name="connsiteY7" fmla="*/ 107268 h 202158"/>
                      <a:gd name="connsiteX8" fmla="*/ 105892 w 187030"/>
                      <a:gd name="connsiteY8" fmla="*/ 89390 h 202158"/>
                      <a:gd name="connsiteX9" fmla="*/ 137522 w 187030"/>
                      <a:gd name="connsiteY9" fmla="*/ 0 h 202158"/>
                      <a:gd name="connsiteX10" fmla="*/ 187031 w 187030"/>
                      <a:gd name="connsiteY10" fmla="*/ 0 h 202158"/>
                      <a:gd name="connsiteX11" fmla="*/ 187031 w 187030"/>
                      <a:gd name="connsiteY11" fmla="*/ 202158 h 202158"/>
                      <a:gd name="connsiteX12" fmla="*/ 145774 w 187030"/>
                      <a:gd name="connsiteY12" fmla="*/ 202158 h 202158"/>
                      <a:gd name="connsiteX13" fmla="*/ 145774 w 187030"/>
                      <a:gd name="connsiteY13" fmla="*/ 127896 h 202158"/>
                      <a:gd name="connsiteX14" fmla="*/ 145774 w 187030"/>
                      <a:gd name="connsiteY14" fmla="*/ 111393 h 202158"/>
                      <a:gd name="connsiteX15" fmla="*/ 147149 w 187030"/>
                      <a:gd name="connsiteY15" fmla="*/ 93516 h 202158"/>
                      <a:gd name="connsiteX16" fmla="*/ 148524 w 187030"/>
                      <a:gd name="connsiteY16" fmla="*/ 75637 h 202158"/>
                      <a:gd name="connsiteX17" fmla="*/ 149900 w 187030"/>
                      <a:gd name="connsiteY17" fmla="*/ 59135 h 202158"/>
                      <a:gd name="connsiteX18" fmla="*/ 148524 w 187030"/>
                      <a:gd name="connsiteY18" fmla="*/ 59135 h 202158"/>
                      <a:gd name="connsiteX19" fmla="*/ 132022 w 187030"/>
                      <a:gd name="connsiteY19" fmla="*/ 107268 h 202158"/>
                      <a:gd name="connsiteX20" fmla="*/ 103142 w 187030"/>
                      <a:gd name="connsiteY20" fmla="*/ 184280 h 202158"/>
                      <a:gd name="connsiteX21" fmla="*/ 78388 w 187030"/>
                      <a:gd name="connsiteY21" fmla="*/ 184280 h 202158"/>
                      <a:gd name="connsiteX22" fmla="*/ 49508 w 187030"/>
                      <a:gd name="connsiteY22" fmla="*/ 107268 h 202158"/>
                      <a:gd name="connsiteX23" fmla="*/ 33005 w 187030"/>
                      <a:gd name="connsiteY23" fmla="*/ 59135 h 202158"/>
                      <a:gd name="connsiteX24" fmla="*/ 31630 w 187030"/>
                      <a:gd name="connsiteY24" fmla="*/ 59135 h 202158"/>
                      <a:gd name="connsiteX25" fmla="*/ 33005 w 187030"/>
                      <a:gd name="connsiteY25" fmla="*/ 75637 h 202158"/>
                      <a:gd name="connsiteX26" fmla="*/ 34381 w 187030"/>
                      <a:gd name="connsiteY26" fmla="*/ 93516 h 202158"/>
                      <a:gd name="connsiteX27" fmla="*/ 35756 w 187030"/>
                      <a:gd name="connsiteY27" fmla="*/ 111393 h 202158"/>
                      <a:gd name="connsiteX28" fmla="*/ 35756 w 187030"/>
                      <a:gd name="connsiteY28" fmla="*/ 127896 h 202158"/>
                      <a:gd name="connsiteX29" fmla="*/ 35756 w 187030"/>
                      <a:gd name="connsiteY29" fmla="*/ 202158 h 202158"/>
                      <a:gd name="connsiteX30" fmla="*/ 0 w 187030"/>
                      <a:gd name="connsiteY30"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30" h="202158">
                        <a:moveTo>
                          <a:pt x="0" y="202158"/>
                        </a:moveTo>
                        <a:lnTo>
                          <a:pt x="0" y="0"/>
                        </a:lnTo>
                        <a:lnTo>
                          <a:pt x="49508" y="0"/>
                        </a:lnTo>
                        <a:lnTo>
                          <a:pt x="82513" y="89390"/>
                        </a:lnTo>
                        <a:cubicBezTo>
                          <a:pt x="83889" y="94890"/>
                          <a:pt x="86639" y="101767"/>
                          <a:pt x="88014" y="107268"/>
                        </a:cubicBezTo>
                        <a:cubicBezTo>
                          <a:pt x="89390" y="114144"/>
                          <a:pt x="92140" y="119645"/>
                          <a:pt x="93515" y="126521"/>
                        </a:cubicBezTo>
                        <a:lnTo>
                          <a:pt x="94891" y="126521"/>
                        </a:lnTo>
                        <a:cubicBezTo>
                          <a:pt x="96266" y="119645"/>
                          <a:pt x="99016" y="114144"/>
                          <a:pt x="100391" y="107268"/>
                        </a:cubicBezTo>
                        <a:cubicBezTo>
                          <a:pt x="101767" y="100392"/>
                          <a:pt x="104517" y="94890"/>
                          <a:pt x="105892" y="89390"/>
                        </a:cubicBezTo>
                        <a:lnTo>
                          <a:pt x="137522" y="0"/>
                        </a:lnTo>
                        <a:lnTo>
                          <a:pt x="187031" y="0"/>
                        </a:lnTo>
                        <a:lnTo>
                          <a:pt x="187031" y="202158"/>
                        </a:lnTo>
                        <a:lnTo>
                          <a:pt x="145774" y="202158"/>
                        </a:lnTo>
                        <a:lnTo>
                          <a:pt x="145774" y="127896"/>
                        </a:lnTo>
                        <a:cubicBezTo>
                          <a:pt x="145774" y="122395"/>
                          <a:pt x="145774" y="116894"/>
                          <a:pt x="145774" y="111393"/>
                        </a:cubicBezTo>
                        <a:cubicBezTo>
                          <a:pt x="145774" y="105892"/>
                          <a:pt x="147149" y="99016"/>
                          <a:pt x="147149" y="93516"/>
                        </a:cubicBezTo>
                        <a:cubicBezTo>
                          <a:pt x="147149" y="88014"/>
                          <a:pt x="148524" y="81138"/>
                          <a:pt x="148524" y="75637"/>
                        </a:cubicBezTo>
                        <a:cubicBezTo>
                          <a:pt x="148524" y="70137"/>
                          <a:pt x="149900" y="64636"/>
                          <a:pt x="149900" y="59135"/>
                        </a:cubicBezTo>
                        <a:lnTo>
                          <a:pt x="148524" y="59135"/>
                        </a:lnTo>
                        <a:lnTo>
                          <a:pt x="132022" y="107268"/>
                        </a:lnTo>
                        <a:lnTo>
                          <a:pt x="103142" y="184280"/>
                        </a:lnTo>
                        <a:lnTo>
                          <a:pt x="78388" y="184280"/>
                        </a:lnTo>
                        <a:lnTo>
                          <a:pt x="49508" y="107268"/>
                        </a:lnTo>
                        <a:lnTo>
                          <a:pt x="33005" y="59135"/>
                        </a:lnTo>
                        <a:lnTo>
                          <a:pt x="31630" y="59135"/>
                        </a:lnTo>
                        <a:cubicBezTo>
                          <a:pt x="31630" y="64636"/>
                          <a:pt x="33005" y="70137"/>
                          <a:pt x="33005" y="75637"/>
                        </a:cubicBezTo>
                        <a:cubicBezTo>
                          <a:pt x="33005" y="81138"/>
                          <a:pt x="34381" y="88014"/>
                          <a:pt x="34381" y="93516"/>
                        </a:cubicBezTo>
                        <a:cubicBezTo>
                          <a:pt x="34381" y="99016"/>
                          <a:pt x="35756" y="105892"/>
                          <a:pt x="35756" y="111393"/>
                        </a:cubicBezTo>
                        <a:cubicBezTo>
                          <a:pt x="35756" y="116894"/>
                          <a:pt x="35756" y="122395"/>
                          <a:pt x="35756" y="127896"/>
                        </a:cubicBezTo>
                        <a:lnTo>
                          <a:pt x="35756"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4" name="Forme libre : forme 90">
                    <a:extLst>
                      <a:ext uri="{FF2B5EF4-FFF2-40B4-BE49-F238E27FC236}">
                        <a16:creationId xmlns:a16="http://schemas.microsoft.com/office/drawing/2014/main" id="{E0E1800B-C041-9901-AA11-A325E6155DB7}"/>
                      </a:ext>
                    </a:extLst>
                  </p:cNvPr>
                  <p:cNvSpPr/>
                  <p:nvPr/>
                </p:nvSpPr>
                <p:spPr>
                  <a:xfrm>
                    <a:off x="1697028" y="3928335"/>
                    <a:ext cx="45382" cy="202158"/>
                  </a:xfrm>
                  <a:custGeom>
                    <a:avLst/>
                    <a:gdLst>
                      <a:gd name="connsiteX0" fmla="*/ 0 w 45382"/>
                      <a:gd name="connsiteY0" fmla="*/ 202158 h 202158"/>
                      <a:gd name="connsiteX1" fmla="*/ 0 w 45382"/>
                      <a:gd name="connsiteY1" fmla="*/ 0 h 202158"/>
                      <a:gd name="connsiteX2" fmla="*/ 45382 w 45382"/>
                      <a:gd name="connsiteY2" fmla="*/ 0 h 202158"/>
                      <a:gd name="connsiteX3" fmla="*/ 45382 w 45382"/>
                      <a:gd name="connsiteY3" fmla="*/ 202158 h 202158"/>
                      <a:gd name="connsiteX4" fmla="*/ 0 w 45382"/>
                      <a:gd name="connsiteY4" fmla="*/ 202158 h 20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82" h="202158">
                        <a:moveTo>
                          <a:pt x="0" y="202158"/>
                        </a:moveTo>
                        <a:lnTo>
                          <a:pt x="0" y="0"/>
                        </a:lnTo>
                        <a:lnTo>
                          <a:pt x="45382" y="0"/>
                        </a:lnTo>
                        <a:lnTo>
                          <a:pt x="45382" y="202158"/>
                        </a:lnTo>
                        <a:lnTo>
                          <a:pt x="0" y="202158"/>
                        </a:lnTo>
                        <a:close/>
                      </a:path>
                    </a:pathLst>
                  </a:custGeom>
                  <a:solidFill>
                    <a:srgbClr val="000000"/>
                  </a:solidFill>
                  <a:ln w="13751" cap="flat">
                    <a:noFill/>
                    <a:prstDash val="solid"/>
                    <a:miter/>
                  </a:ln>
                </p:spPr>
                <p:txBody>
                  <a:bodyPr rtlCol="0" anchor="ctr"/>
                  <a:lstStyle/>
                  <a:p>
                    <a:endParaRPr lang="fr-FR"/>
                  </a:p>
                </p:txBody>
              </p:sp>
              <p:sp>
                <p:nvSpPr>
                  <p:cNvPr id="35" name="Forme libre : forme 91">
                    <a:extLst>
                      <a:ext uri="{FF2B5EF4-FFF2-40B4-BE49-F238E27FC236}">
                        <a16:creationId xmlns:a16="http://schemas.microsoft.com/office/drawing/2014/main" id="{46B847CB-CB75-9E48-1EE9-C754B2AEE494}"/>
                      </a:ext>
                    </a:extLst>
                  </p:cNvPr>
                  <p:cNvSpPr/>
                  <p:nvPr/>
                </p:nvSpPr>
                <p:spPr>
                  <a:xfrm>
                    <a:off x="1774041" y="3928335"/>
                    <a:ext cx="156775" cy="202158"/>
                  </a:xfrm>
                  <a:custGeom>
                    <a:avLst/>
                    <a:gdLst>
                      <a:gd name="connsiteX0" fmla="*/ 55009 w 156775"/>
                      <a:gd name="connsiteY0" fmla="*/ 202158 h 202158"/>
                      <a:gd name="connsiteX1" fmla="*/ 55009 w 156775"/>
                      <a:gd name="connsiteY1" fmla="*/ 38507 h 202158"/>
                      <a:gd name="connsiteX2" fmla="*/ 0 w 156775"/>
                      <a:gd name="connsiteY2" fmla="*/ 38507 h 202158"/>
                      <a:gd name="connsiteX3" fmla="*/ 0 w 156775"/>
                      <a:gd name="connsiteY3" fmla="*/ 0 h 202158"/>
                      <a:gd name="connsiteX4" fmla="*/ 156776 w 156775"/>
                      <a:gd name="connsiteY4" fmla="*/ 0 h 202158"/>
                      <a:gd name="connsiteX5" fmla="*/ 156776 w 156775"/>
                      <a:gd name="connsiteY5" fmla="*/ 38507 h 202158"/>
                      <a:gd name="connsiteX6" fmla="*/ 101767 w 156775"/>
                      <a:gd name="connsiteY6" fmla="*/ 38507 h 202158"/>
                      <a:gd name="connsiteX7" fmla="*/ 101767 w 156775"/>
                      <a:gd name="connsiteY7" fmla="*/ 202158 h 202158"/>
                      <a:gd name="connsiteX8" fmla="*/ 55009 w 156775"/>
                      <a:gd name="connsiteY8" fmla="*/ 202158 h 20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75" h="202158">
                        <a:moveTo>
                          <a:pt x="55009" y="202158"/>
                        </a:moveTo>
                        <a:lnTo>
                          <a:pt x="55009" y="38507"/>
                        </a:lnTo>
                        <a:lnTo>
                          <a:pt x="0" y="38507"/>
                        </a:lnTo>
                        <a:lnTo>
                          <a:pt x="0" y="0"/>
                        </a:lnTo>
                        <a:lnTo>
                          <a:pt x="156776" y="0"/>
                        </a:lnTo>
                        <a:lnTo>
                          <a:pt x="156776" y="38507"/>
                        </a:lnTo>
                        <a:lnTo>
                          <a:pt x="101767" y="38507"/>
                        </a:lnTo>
                        <a:lnTo>
                          <a:pt x="101767" y="202158"/>
                        </a:lnTo>
                        <a:lnTo>
                          <a:pt x="55009" y="202158"/>
                        </a:lnTo>
                        <a:close/>
                      </a:path>
                    </a:pathLst>
                  </a:custGeom>
                  <a:solidFill>
                    <a:srgbClr val="000000"/>
                  </a:solidFill>
                  <a:ln w="13751" cap="flat">
                    <a:noFill/>
                    <a:prstDash val="solid"/>
                    <a:miter/>
                  </a:ln>
                </p:spPr>
                <p:txBody>
                  <a:bodyPr rtlCol="0" anchor="ctr"/>
                  <a:lstStyle/>
                  <a:p>
                    <a:endParaRPr lang="fr-FR"/>
                  </a:p>
                </p:txBody>
              </p:sp>
            </p:grpSp>
            <p:pic>
              <p:nvPicPr>
                <p:cNvPr id="10" name="Graphique 9">
                  <a:extLst>
                    <a:ext uri="{FF2B5EF4-FFF2-40B4-BE49-F238E27FC236}">
                      <a16:creationId xmlns:a16="http://schemas.microsoft.com/office/drawing/2014/main" id="{42237BAF-B40D-7D8D-4CA5-1F4B07343F0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4046"/>
                <a:stretch/>
              </p:blipFill>
              <p:spPr>
                <a:xfrm>
                  <a:off x="1727970" y="4323980"/>
                  <a:ext cx="290738" cy="334781"/>
                </a:xfrm>
                <a:prstGeom prst="rect">
                  <a:avLst/>
                </a:prstGeom>
              </p:spPr>
            </p:pic>
          </p:grpSp>
        </p:grpSp>
      </p:grpSp>
    </p:spTree>
    <p:extLst>
      <p:ext uri="{BB962C8B-B14F-4D97-AF65-F5344CB8AC3E}">
        <p14:creationId xmlns:p14="http://schemas.microsoft.com/office/powerpoint/2010/main" val="334056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72C891E3-4E5D-41FF-897D-417142E02FF5}" type="datetime1">
              <a:rPr lang="en-GB" smtClean="0"/>
              <a:t>16/11/2022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06199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16/11/2022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16/11/2022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155AF9E-1E5A-4DEA-9427-FA176B23AB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4580A64-1A27-49F0-8D72-462833F23E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8353229-F693-4A02-983C-90FAF7E513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F3D35-071D-4BC9-9F96-F887267E8559}" type="datetimeFigureOut">
              <a:rPr lang="fr-FR" smtClean="0"/>
              <a:t>16/11/2022</a:t>
            </a:fld>
            <a:endParaRPr lang="fr-FR"/>
          </a:p>
        </p:txBody>
      </p:sp>
      <p:sp>
        <p:nvSpPr>
          <p:cNvPr id="5" name="Espace réservé du pied de page 4">
            <a:extLst>
              <a:ext uri="{FF2B5EF4-FFF2-40B4-BE49-F238E27FC236}">
                <a16:creationId xmlns:a16="http://schemas.microsoft.com/office/drawing/2014/main" id="{0C92B968-9415-452C-A3FA-B42FC2DEC5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34C0C17-FDC7-4731-BED0-A784A6C5B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004E2-5569-4156-8175-11D84344F529}" type="slidenum">
              <a:rPr lang="fr-FR" smtClean="0"/>
              <a:t>‹N°›</a:t>
            </a:fld>
            <a:endParaRPr lang="fr-F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1A95AD58-E2AD-4450-A1C7-36BE3EE51C00}"/>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583879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7.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1.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5.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32.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2.xml"/><Relationship Id="rId7"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hart" Target="../charts/chart3.xml"/><Relationship Id="rId7"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8.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hart" Target="../charts/chart4.xml"/><Relationship Id="rId7"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8.pn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hart" Target="../charts/chart5.xml"/><Relationship Id="rId7"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hart" Target="../charts/chart6.xml"/><Relationship Id="rId7"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6.png"/></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hart" Target="../charts/chart7.xml"/><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3.png"/><Relationship Id="rId7"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5.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79.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6.jpeg"/><Relationship Id="rId7"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7.png"/><Relationship Id="rId9" Type="http://schemas.openxmlformats.org/officeDocument/2006/relationships/image" Target="../media/image61.png"/></Relationships>
</file>

<file path=ppt/slides/_rels/slide6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6.jpeg"/><Relationship Id="rId7"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9.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6.png"/><Relationship Id="rId3" Type="http://schemas.openxmlformats.org/officeDocument/2006/relationships/image" Target="../media/image76.jpe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54.png"/><Relationship Id="rId5" Type="http://schemas.openxmlformats.org/officeDocument/2006/relationships/image" Target="../media/image79.png"/><Relationship Id="rId10" Type="http://schemas.openxmlformats.org/officeDocument/2006/relationships/image" Target="../media/image53.png"/><Relationship Id="rId4" Type="http://schemas.openxmlformats.org/officeDocument/2006/relationships/image" Target="../media/image77.png"/><Relationship Id="rId9" Type="http://schemas.openxmlformats.org/officeDocument/2006/relationships/image" Target="../media/image57.png"/><Relationship Id="rId14"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6.jpeg"/><Relationship Id="rId7"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9.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6.jpeg"/><Relationship Id="rId7"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9.png"/><Relationship Id="rId4" Type="http://schemas.openxmlformats.org/officeDocument/2006/relationships/image" Target="../media/image77.png"/><Relationship Id="rId9"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6.jpeg"/><Relationship Id="rId7" Type="http://schemas.openxmlformats.org/officeDocument/2006/relationships/image" Target="../media/image82.png"/><Relationship Id="rId12"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58.png"/><Relationship Id="rId5" Type="http://schemas.openxmlformats.org/officeDocument/2006/relationships/image" Target="../media/image79.png"/><Relationship Id="rId10" Type="http://schemas.openxmlformats.org/officeDocument/2006/relationships/image" Target="../media/image51.png"/><Relationship Id="rId4" Type="http://schemas.openxmlformats.org/officeDocument/2006/relationships/image" Target="../media/image77.png"/><Relationship Id="rId9" Type="http://schemas.openxmlformats.org/officeDocument/2006/relationships/image" Target="../media/image49.png"/></Relationships>
</file>

<file path=ppt/slides/_rels/slide7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6.jpeg"/><Relationship Id="rId7"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31.png"/><Relationship Id="rId5" Type="http://schemas.openxmlformats.org/officeDocument/2006/relationships/image" Target="../media/image78.png"/><Relationship Id="rId10" Type="http://schemas.openxmlformats.org/officeDocument/2006/relationships/image" Target="../media/image58.png"/><Relationship Id="rId4" Type="http://schemas.openxmlformats.org/officeDocument/2006/relationships/image" Target="../media/image77.png"/><Relationship Id="rId9" Type="http://schemas.openxmlformats.org/officeDocument/2006/relationships/image" Target="../media/image51.png"/></Relationships>
</file>

<file path=ppt/slides/_rels/slide7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6.jpeg"/><Relationship Id="rId7" Type="http://schemas.openxmlformats.org/officeDocument/2006/relationships/image" Target="../media/image82.png"/><Relationship Id="rId12"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58.png"/><Relationship Id="rId5" Type="http://schemas.openxmlformats.org/officeDocument/2006/relationships/image" Target="../media/image79.png"/><Relationship Id="rId10" Type="http://schemas.openxmlformats.org/officeDocument/2006/relationships/image" Target="../media/image51.png"/><Relationship Id="rId4" Type="http://schemas.openxmlformats.org/officeDocument/2006/relationships/image" Target="../media/image77.png"/><Relationship Id="rId9" Type="http://schemas.openxmlformats.org/officeDocument/2006/relationships/image" Target="../media/image49.png"/></Relationships>
</file>

<file path=ppt/slides/_rels/slide7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6.jpeg"/><Relationship Id="rId7"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78.png"/><Relationship Id="rId5" Type="http://schemas.openxmlformats.org/officeDocument/2006/relationships/image" Target="../media/image83.png"/><Relationship Id="rId10" Type="http://schemas.openxmlformats.org/officeDocument/2006/relationships/image" Target="../media/image59.png"/><Relationship Id="rId4" Type="http://schemas.openxmlformats.org/officeDocument/2006/relationships/image" Target="../media/image79.png"/><Relationship Id="rId9" Type="http://schemas.openxmlformats.org/officeDocument/2006/relationships/image" Target="../media/image58.png"/></Relationships>
</file>

<file path=ppt/slides/_rels/slide7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6.jpeg"/><Relationship Id="rId7" Type="http://schemas.openxmlformats.org/officeDocument/2006/relationships/image" Target="../media/image83.png"/><Relationship Id="rId12"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58.png"/><Relationship Id="rId5" Type="http://schemas.openxmlformats.org/officeDocument/2006/relationships/image" Target="../media/image79.png"/><Relationship Id="rId10" Type="http://schemas.openxmlformats.org/officeDocument/2006/relationships/image" Target="../media/image51.png"/><Relationship Id="rId4" Type="http://schemas.openxmlformats.org/officeDocument/2006/relationships/image" Target="../media/image77.png"/><Relationship Id="rId9" Type="http://schemas.openxmlformats.org/officeDocument/2006/relationships/image" Target="../media/image78.png"/></Relationships>
</file>

<file path=ppt/slides/_rels/slide7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6.jpeg"/><Relationship Id="rId7" Type="http://schemas.openxmlformats.org/officeDocument/2006/relationships/image" Target="../media/image83.png"/><Relationship Id="rId12"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58.png"/><Relationship Id="rId5" Type="http://schemas.openxmlformats.org/officeDocument/2006/relationships/image" Target="../media/image79.png"/><Relationship Id="rId10" Type="http://schemas.openxmlformats.org/officeDocument/2006/relationships/image" Target="../media/image51.png"/><Relationship Id="rId4" Type="http://schemas.openxmlformats.org/officeDocument/2006/relationships/image" Target="../media/image77.png"/><Relationship Id="rId9" Type="http://schemas.openxmlformats.org/officeDocument/2006/relationships/image" Target="../media/image78.png"/></Relationships>
</file>

<file path=ppt/slides/_rels/slide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6.jpeg"/><Relationship Id="rId7" Type="http://schemas.openxmlformats.org/officeDocument/2006/relationships/image" Target="../media/image83.png"/><Relationship Id="rId12"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58.png"/><Relationship Id="rId5" Type="http://schemas.openxmlformats.org/officeDocument/2006/relationships/image" Target="../media/image79.png"/><Relationship Id="rId10" Type="http://schemas.openxmlformats.org/officeDocument/2006/relationships/image" Target="../media/image51.png"/><Relationship Id="rId4" Type="http://schemas.openxmlformats.org/officeDocument/2006/relationships/image" Target="../media/image77.png"/><Relationship Id="rId9" Type="http://schemas.openxmlformats.org/officeDocument/2006/relationships/image" Target="../media/image78.png"/></Relationships>
</file>

<file path=ppt/slides/_rels/slide7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4.png"/><Relationship Id="rId3" Type="http://schemas.openxmlformats.org/officeDocument/2006/relationships/image" Target="../media/image76.jpeg"/><Relationship Id="rId7" Type="http://schemas.openxmlformats.org/officeDocument/2006/relationships/image" Target="../media/image83.png"/><Relationship Id="rId12"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58.png"/><Relationship Id="rId5" Type="http://schemas.openxmlformats.org/officeDocument/2006/relationships/image" Target="../media/image79.png"/><Relationship Id="rId10" Type="http://schemas.openxmlformats.org/officeDocument/2006/relationships/image" Target="../media/image51.png"/><Relationship Id="rId4" Type="http://schemas.openxmlformats.org/officeDocument/2006/relationships/image" Target="../media/image77.png"/><Relationship Id="rId9" Type="http://schemas.openxmlformats.org/officeDocument/2006/relationships/image" Target="../media/image78.png"/></Relationships>
</file>

<file path=ppt/slides/_rels/slide7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4.png"/><Relationship Id="rId3" Type="http://schemas.openxmlformats.org/officeDocument/2006/relationships/image" Target="../media/image76.jpeg"/><Relationship Id="rId7" Type="http://schemas.openxmlformats.org/officeDocument/2006/relationships/image" Target="../media/image83.png"/><Relationship Id="rId12"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58.png"/><Relationship Id="rId5" Type="http://schemas.openxmlformats.org/officeDocument/2006/relationships/image" Target="../media/image79.png"/><Relationship Id="rId10" Type="http://schemas.openxmlformats.org/officeDocument/2006/relationships/image" Target="../media/image51.png"/><Relationship Id="rId4" Type="http://schemas.openxmlformats.org/officeDocument/2006/relationships/image" Target="../media/image77.png"/><Relationship Id="rId9" Type="http://schemas.openxmlformats.org/officeDocument/2006/relationships/image" Target="../media/image78.png"/></Relationships>
</file>

<file path=ppt/slides/_rels/slide7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4.png"/><Relationship Id="rId3" Type="http://schemas.openxmlformats.org/officeDocument/2006/relationships/image" Target="../media/image76.jpeg"/><Relationship Id="rId7" Type="http://schemas.openxmlformats.org/officeDocument/2006/relationships/image" Target="../media/image83.png"/><Relationship Id="rId12"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58.png"/><Relationship Id="rId5" Type="http://schemas.openxmlformats.org/officeDocument/2006/relationships/image" Target="../media/image79.png"/><Relationship Id="rId10" Type="http://schemas.openxmlformats.org/officeDocument/2006/relationships/image" Target="../media/image51.png"/><Relationship Id="rId4" Type="http://schemas.openxmlformats.org/officeDocument/2006/relationships/image" Target="../media/image77.png"/><Relationship Id="rId9"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91.gif"/><Relationship Id="rId3" Type="http://schemas.openxmlformats.org/officeDocument/2006/relationships/image" Target="../media/image88.gif"/><Relationship Id="rId7" Type="http://schemas.openxmlformats.org/officeDocument/2006/relationships/hyperlink" Target="https://github.com/AxaGuilDEv/dailyclean"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hyperlink" Target="https://github.com/AxaGuilDEv/ml-cli/blob/master/README-ML-CLI.md"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21.xml"/><Relationship Id="rId6" Type="http://schemas.openxmlformats.org/officeDocument/2006/relationships/image" Target="../media/image96.png"/><Relationship Id="rId11" Type="http://schemas.openxmlformats.org/officeDocument/2006/relationships/image" Target="../media/image17.svg"/><Relationship Id="rId5" Type="http://schemas.openxmlformats.org/officeDocument/2006/relationships/image" Target="../media/image95.svg"/><Relationship Id="rId10" Type="http://schemas.openxmlformats.org/officeDocument/2006/relationships/image" Target="../media/image16.png"/><Relationship Id="rId4" Type="http://schemas.openxmlformats.org/officeDocument/2006/relationships/image" Target="../media/image94.png"/><Relationship Id="rId9" Type="http://schemas.openxmlformats.org/officeDocument/2006/relationships/image" Target="../media/image99.svg"/></Relationships>
</file>

<file path=ppt/slides/_rels/slide8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7.svg"/><Relationship Id="rId7" Type="http://schemas.openxmlformats.org/officeDocument/2006/relationships/image" Target="../media/image101.svg"/><Relationship Id="rId2" Type="http://schemas.openxmlformats.org/officeDocument/2006/relationships/image" Target="../media/image16.png"/><Relationship Id="rId1" Type="http://schemas.openxmlformats.org/officeDocument/2006/relationships/slideLayout" Target="../slideLayouts/slideLayout21.xml"/><Relationship Id="rId6" Type="http://schemas.openxmlformats.org/officeDocument/2006/relationships/image" Target="../media/image10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03.sv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8.jp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109.png"/><Relationship Id="rId5" Type="http://schemas.openxmlformats.org/officeDocument/2006/relationships/image" Target="../media/image36.png"/><Relationship Id="rId10" Type="http://schemas.openxmlformats.org/officeDocument/2006/relationships/image" Target="../media/image46.png"/><Relationship Id="rId4" Type="http://schemas.openxmlformats.org/officeDocument/2006/relationships/image" Target="../media/image66.png"/><Relationship Id="rId9" Type="http://schemas.openxmlformats.org/officeDocument/2006/relationships/image" Target="../media/image43.png"/></Relationships>
</file>

<file path=ppt/slides/_rels/slide9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114.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89.xml"/><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4.png"/><Relationship Id="rId15" Type="http://schemas.openxmlformats.org/officeDocument/2006/relationships/image" Target="../media/image46.png"/><Relationship Id="rId10" Type="http://schemas.openxmlformats.org/officeDocument/2006/relationships/image" Target="../media/image40.png"/><Relationship Id="rId4" Type="http://schemas.openxmlformats.org/officeDocument/2006/relationships/image" Target="../media/image115.jpeg"/><Relationship Id="rId9" Type="http://schemas.openxmlformats.org/officeDocument/2006/relationships/image" Target="../media/image39.png"/><Relationship Id="rId14" Type="http://schemas.openxmlformats.org/officeDocument/2006/relationships/image" Target="../media/image4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566BF496-2856-8F43-B5E9-8D08E0D2F5CB}"/>
              </a:ext>
            </a:extLst>
          </p:cNvPr>
          <p:cNvSpPr txBox="1"/>
          <p:nvPr/>
        </p:nvSpPr>
        <p:spPr bwMode="auto">
          <a:xfrm>
            <a:off x="5506651" y="126289"/>
            <a:ext cx="6190048" cy="27699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t">
            <a:spAutoFit/>
          </a:bodyPr>
          <a:lstStyle/>
          <a:p>
            <a:pPr algn="ctr"/>
            <a:r>
              <a:rPr lang="en-US" sz="6000" b="1" dirty="0" err="1">
                <a:solidFill>
                  <a:srgbClr val="0070C0"/>
                </a:solidFill>
                <a:latin typeface="Source Sans Pro"/>
                <a:ea typeface="+mn-lt"/>
              </a:rPr>
              <a:t>MLOps</a:t>
            </a:r>
            <a:r>
              <a:rPr lang="en-US" sz="6000" b="1" dirty="0">
                <a:solidFill>
                  <a:srgbClr val="000000"/>
                </a:solidFill>
                <a:latin typeface="Source Sans Pro"/>
                <a:ea typeface="+mn-lt"/>
              </a:rPr>
              <a:t> is above all a </a:t>
            </a:r>
            <a:r>
              <a:rPr lang="en-US" sz="6000" b="1" dirty="0">
                <a:solidFill>
                  <a:srgbClr val="FF0000"/>
                </a:solidFill>
                <a:latin typeface="Source Sans Pro"/>
                <a:ea typeface="+mn-lt"/>
              </a:rPr>
              <a:t>human</a:t>
            </a:r>
            <a:r>
              <a:rPr lang="en-US" sz="6000" b="1" dirty="0">
                <a:solidFill>
                  <a:srgbClr val="000000"/>
                </a:solidFill>
                <a:latin typeface="Source Sans Pro"/>
                <a:ea typeface="+mn-lt"/>
              </a:rPr>
              <a:t> adventure</a:t>
            </a:r>
          </a:p>
        </p:txBody>
      </p:sp>
      <p:sp>
        <p:nvSpPr>
          <p:cNvPr id="17" name="ZoneTexte 16">
            <a:extLst>
              <a:ext uri="{FF2B5EF4-FFF2-40B4-BE49-F238E27FC236}">
                <a16:creationId xmlns:a16="http://schemas.microsoft.com/office/drawing/2014/main" id="{9FE68C63-4D0B-0A46-8DFC-48EB9096D82B}"/>
              </a:ext>
            </a:extLst>
          </p:cNvPr>
          <p:cNvSpPr txBox="1"/>
          <p:nvPr/>
        </p:nvSpPr>
        <p:spPr>
          <a:xfrm>
            <a:off x="5506651" y="3280374"/>
            <a:ext cx="6190048" cy="579646"/>
          </a:xfrm>
          <a:prstGeom prst="roundRect">
            <a:avLst>
              <a:gd name="adj" fmla="val 0"/>
            </a:avLst>
          </a:prstGeom>
          <a:noFill/>
        </p:spPr>
        <p:txBody>
          <a:bodyPr wrap="square" lIns="91440" tIns="45720" rIns="91440" bIns="45720" rtlCol="0" anchor="ctr">
            <a:spAutoFit/>
          </a:bodyPr>
          <a:lstStyle/>
          <a:p>
            <a:pPr algn="ctr">
              <a:lnSpc>
                <a:spcPts val="1860"/>
              </a:lnSpc>
            </a:pPr>
            <a:r>
              <a:rPr lang="fr-FR" sz="1600" i="1" err="1">
                <a:latin typeface="Source Sans Pro"/>
                <a:ea typeface="Source Sans Pro"/>
              </a:rPr>
              <a:t>Welcome</a:t>
            </a:r>
            <a:r>
              <a:rPr lang="fr-FR" sz="1600" i="1">
                <a:latin typeface="Source Sans Pro"/>
                <a:ea typeface="Source Sans Pro"/>
              </a:rPr>
              <a:t>! </a:t>
            </a:r>
            <a:r>
              <a:rPr lang="fr-FR" sz="1600" i="1" err="1">
                <a:latin typeface="Source Sans Pro"/>
                <a:ea typeface="Source Sans Pro"/>
              </a:rPr>
              <a:t>Feel</a:t>
            </a:r>
            <a:r>
              <a:rPr lang="fr-FR" sz="1600" i="1">
                <a:latin typeface="Source Sans Pro"/>
                <a:ea typeface="Source Sans Pro"/>
              </a:rPr>
              <a:t> free to </a:t>
            </a:r>
            <a:r>
              <a:rPr lang="fr-FR" sz="1600" i="1" err="1">
                <a:latin typeface="Source Sans Pro"/>
                <a:ea typeface="Source Sans Pro"/>
              </a:rPr>
              <a:t>ask</a:t>
            </a:r>
            <a:r>
              <a:rPr lang="fr-FR" sz="1600" i="1">
                <a:latin typeface="Source Sans Pro"/>
                <a:ea typeface="Source Sans Pro"/>
              </a:rPr>
              <a:t> </a:t>
            </a:r>
            <a:r>
              <a:rPr lang="fr-FR" sz="1600" i="1" err="1">
                <a:latin typeface="Source Sans Pro"/>
                <a:ea typeface="Source Sans Pro"/>
              </a:rPr>
              <a:t>your</a:t>
            </a:r>
            <a:r>
              <a:rPr lang="fr-FR" sz="1600" i="1">
                <a:latin typeface="Source Sans Pro"/>
                <a:ea typeface="Source Sans Pro"/>
              </a:rPr>
              <a:t> questions in the chat,</a:t>
            </a:r>
            <a:br>
              <a:rPr lang="fr-FR" sz="1600" i="1">
                <a:latin typeface="Source Sans Pro" panose="020B0503030403020204" pitchFamily="34" charset="0"/>
                <a:ea typeface="Source Sans Pro" panose="020B0503030403020204" pitchFamily="34" charset="0"/>
              </a:rPr>
            </a:br>
            <a:r>
              <a:rPr lang="fr-FR" sz="1600" i="1" err="1">
                <a:latin typeface="Source Sans Pro"/>
                <a:ea typeface="Source Sans Pro"/>
              </a:rPr>
              <a:t>we</a:t>
            </a:r>
            <a:r>
              <a:rPr lang="fr-FR" sz="1600" i="1">
                <a:latin typeface="Source Sans Pro"/>
                <a:ea typeface="Source Sans Pro"/>
              </a:rPr>
              <a:t> </a:t>
            </a:r>
            <a:r>
              <a:rPr lang="fr-FR" sz="1600" i="1" err="1">
                <a:latin typeface="Source Sans Pro"/>
                <a:ea typeface="Source Sans Pro"/>
              </a:rPr>
              <a:t>shall</a:t>
            </a:r>
            <a:r>
              <a:rPr lang="fr-FR" sz="1600" i="1">
                <a:latin typeface="Source Sans Pro"/>
                <a:ea typeface="Source Sans Pro"/>
              </a:rPr>
              <a:t> deal </a:t>
            </a:r>
            <a:r>
              <a:rPr lang="fr-FR" sz="1600" i="1" err="1">
                <a:latin typeface="Source Sans Pro"/>
                <a:ea typeface="Source Sans Pro"/>
              </a:rPr>
              <a:t>with</a:t>
            </a:r>
            <a:r>
              <a:rPr lang="fr-FR" sz="1600" i="1">
                <a:latin typeface="Source Sans Pro"/>
                <a:ea typeface="Source Sans Pro"/>
              </a:rPr>
              <a:t> </a:t>
            </a:r>
            <a:r>
              <a:rPr lang="fr-FR" sz="1600" i="1" err="1">
                <a:latin typeface="Source Sans Pro"/>
                <a:ea typeface="Source Sans Pro"/>
              </a:rPr>
              <a:t>them</a:t>
            </a:r>
            <a:r>
              <a:rPr lang="fr-FR" sz="1600" i="1">
                <a:latin typeface="Source Sans Pro"/>
                <a:ea typeface="Source Sans Pro"/>
              </a:rPr>
              <a:t> in the second part of the </a:t>
            </a:r>
            <a:r>
              <a:rPr lang="fr-FR" sz="1600" i="1" err="1">
                <a:latin typeface="Source Sans Pro"/>
                <a:ea typeface="Source Sans Pro"/>
              </a:rPr>
              <a:t>conference</a:t>
            </a:r>
            <a:r>
              <a:rPr lang="fr-FR" sz="1600" i="1">
                <a:latin typeface="Source Sans Pro"/>
                <a:ea typeface="Source Sans Pro"/>
              </a:rPr>
              <a:t>.</a:t>
            </a:r>
          </a:p>
        </p:txBody>
      </p:sp>
      <p:cxnSp>
        <p:nvCxnSpPr>
          <p:cNvPr id="18" name="Connecteur droit 17">
            <a:extLst>
              <a:ext uri="{FF2B5EF4-FFF2-40B4-BE49-F238E27FC236}">
                <a16:creationId xmlns:a16="http://schemas.microsoft.com/office/drawing/2014/main" id="{70530FE3-92BE-D240-9F2D-44CB2CEA894F}"/>
              </a:ext>
            </a:extLst>
          </p:cNvPr>
          <p:cNvCxnSpPr>
            <a:cxnSpLocks/>
          </p:cNvCxnSpPr>
          <p:nvPr/>
        </p:nvCxnSpPr>
        <p:spPr>
          <a:xfrm>
            <a:off x="7261513" y="3024310"/>
            <a:ext cx="259080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6" name="Graphique 5">
            <a:extLst>
              <a:ext uri="{FF2B5EF4-FFF2-40B4-BE49-F238E27FC236}">
                <a16:creationId xmlns:a16="http://schemas.microsoft.com/office/drawing/2014/main" id="{29BE5183-506E-774D-8731-742A9BCA27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456" y="6253842"/>
            <a:ext cx="402618" cy="402772"/>
          </a:xfrm>
          <a:prstGeom prst="rect">
            <a:avLst/>
          </a:prstGeom>
        </p:spPr>
      </p:pic>
    </p:spTree>
    <p:extLst>
      <p:ext uri="{BB962C8B-B14F-4D97-AF65-F5344CB8AC3E}">
        <p14:creationId xmlns:p14="http://schemas.microsoft.com/office/powerpoint/2010/main" val="2798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500"/>
                            </p:stCondLst>
                            <p:childTnLst>
                              <p:par>
                                <p:cTn id="13" presetID="1" presetClass="entr" presetSubtype="0" fill="hold" grpId="0" nodeType="afterEffect">
                                  <p:stCondLst>
                                    <p:cond delay="50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Tree>
    <p:extLst>
      <p:ext uri="{BB962C8B-B14F-4D97-AF65-F5344CB8AC3E}">
        <p14:creationId xmlns:p14="http://schemas.microsoft.com/office/powerpoint/2010/main" val="20575092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en-US"/>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7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414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2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26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41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49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1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668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52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ZoneTexte 29">
            <a:extLst>
              <a:ext uri="{FF2B5EF4-FFF2-40B4-BE49-F238E27FC236}">
                <a16:creationId xmlns:a16="http://schemas.microsoft.com/office/drawing/2014/main" id="{DCCBB8A4-2250-0140-BF2E-78911A74C079}"/>
              </a:ext>
            </a:extLst>
          </p:cNvPr>
          <p:cNvSpPr txBox="1"/>
          <p:nvPr/>
        </p:nvSpPr>
        <p:spPr>
          <a:xfrm>
            <a:off x="3360717" y="-605642"/>
            <a:ext cx="5683007" cy="369332"/>
          </a:xfrm>
          <a:prstGeom prst="rect">
            <a:avLst/>
          </a:prstGeom>
          <a:solidFill>
            <a:srgbClr val="FFFF00"/>
          </a:solidFill>
        </p:spPr>
        <p:txBody>
          <a:bodyPr wrap="square" rtlCol="0">
            <a:spAutoFit/>
          </a:bodyPr>
          <a:lstStyle/>
          <a:p>
            <a:pPr algn="ctr"/>
            <a:r>
              <a:rPr lang="fr-FR"/>
              <a:t>Les speakers</a:t>
            </a:r>
          </a:p>
        </p:txBody>
      </p:sp>
      <p:sp>
        <p:nvSpPr>
          <p:cNvPr id="4" name="Ellipse 3">
            <a:extLst>
              <a:ext uri="{FF2B5EF4-FFF2-40B4-BE49-F238E27FC236}">
                <a16:creationId xmlns:a16="http://schemas.microsoft.com/office/drawing/2014/main" id="{A1719CF0-C7E0-B24C-A507-29FE7CB44CE6}"/>
              </a:ext>
            </a:extLst>
          </p:cNvPr>
          <p:cNvSpPr/>
          <p:nvPr/>
        </p:nvSpPr>
        <p:spPr>
          <a:xfrm>
            <a:off x="-1628384" y="-1628384"/>
            <a:ext cx="3256767" cy="3256767"/>
          </a:xfrm>
          <a:prstGeom prst="ellipse">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latin typeface="Source Sans Pro" panose="020B0503030403020204" pitchFamily="34" charset="0"/>
            </a:endParaRPr>
          </a:p>
        </p:txBody>
      </p:sp>
      <p:sp>
        <p:nvSpPr>
          <p:cNvPr id="2" name="Titre 1">
            <a:extLst>
              <a:ext uri="{FF2B5EF4-FFF2-40B4-BE49-F238E27FC236}">
                <a16:creationId xmlns:a16="http://schemas.microsoft.com/office/drawing/2014/main" id="{B51DDAC1-F513-43D9-997A-33A266E059C9}"/>
              </a:ext>
            </a:extLst>
          </p:cNvPr>
          <p:cNvSpPr>
            <a:spLocks noGrp="1"/>
          </p:cNvSpPr>
          <p:nvPr>
            <p:ph type="title" idx="4294967295"/>
          </p:nvPr>
        </p:nvSpPr>
        <p:spPr>
          <a:xfrm>
            <a:off x="0" y="573088"/>
            <a:ext cx="2697163" cy="847725"/>
          </a:xfrm>
        </p:spPr>
        <p:txBody>
          <a:bodyPr>
            <a:noAutofit/>
          </a:bodyPr>
          <a:lstStyle/>
          <a:p>
            <a:r>
              <a:rPr lang="fr-FR" b="1">
                <a:solidFill>
                  <a:srgbClr val="2D293E"/>
                </a:solidFill>
                <a:latin typeface="Source Sans Pro" panose="020B0503030403020204" pitchFamily="34" charset="0"/>
                <a:ea typeface="Source Sans Pro" panose="020B0503030403020204" pitchFamily="34" charset="0"/>
              </a:rPr>
              <a:t>Speakers</a:t>
            </a:r>
          </a:p>
        </p:txBody>
      </p:sp>
      <p:pic>
        <p:nvPicPr>
          <p:cNvPr id="19" name="Graphique 18">
            <a:extLst>
              <a:ext uri="{FF2B5EF4-FFF2-40B4-BE49-F238E27FC236}">
                <a16:creationId xmlns:a16="http://schemas.microsoft.com/office/drawing/2014/main" id="{D1F38A47-5E63-3E4B-B74D-45D2E05AE8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456" y="6253842"/>
            <a:ext cx="402618" cy="402772"/>
          </a:xfrm>
          <a:prstGeom prst="rect">
            <a:avLst/>
          </a:prstGeom>
        </p:spPr>
      </p:pic>
      <p:sp>
        <p:nvSpPr>
          <p:cNvPr id="6" name="ZoneTexte 5">
            <a:extLst>
              <a:ext uri="{FF2B5EF4-FFF2-40B4-BE49-F238E27FC236}">
                <a16:creationId xmlns:a16="http://schemas.microsoft.com/office/drawing/2014/main" id="{0BD0DD36-0A55-4320-8838-DFB6414A7760}"/>
              </a:ext>
            </a:extLst>
          </p:cNvPr>
          <p:cNvSpPr txBox="1"/>
          <p:nvPr/>
        </p:nvSpPr>
        <p:spPr>
          <a:xfrm>
            <a:off x="2196619" y="4206365"/>
            <a:ext cx="2651688" cy="461665"/>
          </a:xfrm>
          <a:prstGeom prst="rect">
            <a:avLst/>
          </a:prstGeom>
          <a:noFill/>
        </p:spPr>
        <p:txBody>
          <a:bodyPr wrap="none" rtlCol="0">
            <a:spAutoFit/>
          </a:bodyPr>
          <a:lstStyle/>
          <a:p>
            <a:r>
              <a:rPr lang="en-US" sz="2400" spc="-150" dirty="0">
                <a:latin typeface="Century Gothic" panose="020B0502020202020204" pitchFamily="34" charset="0"/>
              </a:rPr>
              <a:t>Guillaume</a:t>
            </a:r>
            <a:r>
              <a:rPr lang="en-US" sz="2400" b="1" spc="-150" dirty="0">
                <a:latin typeface="Century Gothic" panose="020B0502020202020204" pitchFamily="34" charset="0"/>
              </a:rPr>
              <a:t> </a:t>
            </a:r>
            <a:r>
              <a:rPr lang="en-US" sz="2400" b="1" spc="-150" dirty="0" err="1">
                <a:latin typeface="Century Gothic" panose="020B0502020202020204" pitchFamily="34" charset="0"/>
              </a:rPr>
              <a:t>Chervet</a:t>
            </a:r>
            <a:endParaRPr lang="en-US" sz="2400" b="1" spc="-150" dirty="0">
              <a:latin typeface="Century Gothic" panose="020B0502020202020204" pitchFamily="34" charset="0"/>
            </a:endParaRPr>
          </a:p>
        </p:txBody>
      </p:sp>
      <p:sp>
        <p:nvSpPr>
          <p:cNvPr id="7" name="Ellipse 6">
            <a:extLst>
              <a:ext uri="{FF2B5EF4-FFF2-40B4-BE49-F238E27FC236}">
                <a16:creationId xmlns:a16="http://schemas.microsoft.com/office/drawing/2014/main" id="{FA66BBEF-C0FA-4B38-9D93-23316E89CB2F}"/>
              </a:ext>
            </a:extLst>
          </p:cNvPr>
          <p:cNvSpPr>
            <a:spLocks noChangeAspect="1"/>
          </p:cNvSpPr>
          <p:nvPr/>
        </p:nvSpPr>
        <p:spPr>
          <a:xfrm>
            <a:off x="2459265" y="1420813"/>
            <a:ext cx="2389042" cy="239949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35">
            <a:extLst>
              <a:ext uri="{FF2B5EF4-FFF2-40B4-BE49-F238E27FC236}">
                <a16:creationId xmlns:a16="http://schemas.microsoft.com/office/drawing/2014/main" id="{A7C2C061-03D6-4320-AD97-D134A52FD1BF}"/>
              </a:ext>
            </a:extLst>
          </p:cNvPr>
          <p:cNvSpPr txBox="1"/>
          <p:nvPr/>
        </p:nvSpPr>
        <p:spPr>
          <a:xfrm>
            <a:off x="1843459" y="4583804"/>
            <a:ext cx="3362325" cy="646331"/>
          </a:xfrm>
          <a:prstGeom prst="rect">
            <a:avLst/>
          </a:prstGeom>
          <a:noFill/>
        </p:spPr>
        <p:txBody>
          <a:bodyPr wrap="square" rtlCol="0">
            <a:spAutoFit/>
          </a:bodyPr>
          <a:lstStyle/>
          <a:p>
            <a:pPr lvl="0" algn="ctr">
              <a:defRPr/>
            </a:pPr>
            <a:r>
              <a:rPr lang="en-US" dirty="0"/>
              <a:t>TechLead – ML Engineer @</a:t>
            </a:r>
            <a:r>
              <a:rPr lang="en-US" dirty="0" err="1"/>
              <a:t>guiChervet</a:t>
            </a:r>
            <a:endParaRPr lang="en-US" dirty="0"/>
          </a:p>
        </p:txBody>
      </p:sp>
      <p:pic>
        <p:nvPicPr>
          <p:cNvPr id="9" name="Image 8">
            <a:extLst>
              <a:ext uri="{FF2B5EF4-FFF2-40B4-BE49-F238E27FC236}">
                <a16:creationId xmlns:a16="http://schemas.microsoft.com/office/drawing/2014/main" id="{8739F7B1-1A77-4556-8B33-FD7E366F384E}"/>
              </a:ext>
            </a:extLst>
          </p:cNvPr>
          <p:cNvPicPr>
            <a:picLocks noChangeAspect="1"/>
          </p:cNvPicPr>
          <p:nvPr/>
        </p:nvPicPr>
        <p:blipFill>
          <a:blip r:embed="rId6"/>
          <a:stretch>
            <a:fillRect/>
          </a:stretch>
        </p:blipFill>
        <p:spPr>
          <a:xfrm>
            <a:off x="2614042" y="4935555"/>
            <a:ext cx="370591" cy="276721"/>
          </a:xfrm>
          <a:prstGeom prst="rect">
            <a:avLst/>
          </a:prstGeom>
        </p:spPr>
      </p:pic>
      <p:pic>
        <p:nvPicPr>
          <p:cNvPr id="10" name="Picture 4" descr="Afficher l’image source">
            <a:extLst>
              <a:ext uri="{FF2B5EF4-FFF2-40B4-BE49-F238E27FC236}">
                <a16:creationId xmlns:a16="http://schemas.microsoft.com/office/drawing/2014/main" id="{C1079E52-C84D-4F83-95DC-79E7A4BA3C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4633" y="5384442"/>
            <a:ext cx="1075660" cy="43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49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58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9655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7176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3" y="6315075"/>
            <a:ext cx="8385923" cy="369332"/>
          </a:xfrm>
          <a:prstGeom prst="rect">
            <a:avLst/>
          </a:prstGeom>
          <a:noFill/>
        </p:spPr>
        <p:txBody>
          <a:bodyPr wrap="square" rtlCol="0">
            <a:spAutoFit/>
          </a:bodyPr>
          <a:lstStyle/>
          <a:p>
            <a:r>
              <a:rPr lang="en-US"/>
              <a:t>Source : Google, </a:t>
            </a:r>
            <a:r>
              <a:rPr lang="en-US">
                <a:hlinkClick r:id="rId3"/>
              </a:rPr>
              <a:t>The Hidden Technical Debt In Machine Learning Systems</a:t>
            </a:r>
            <a:endParaRPr lang="en-US"/>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Tree>
    <p:extLst>
      <p:ext uri="{BB962C8B-B14F-4D97-AF65-F5344CB8AC3E}">
        <p14:creationId xmlns:p14="http://schemas.microsoft.com/office/powerpoint/2010/main" val="401483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7A3E84CC-9DA4-9F94-B28F-BBD8EC95880C}"/>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1">
                    <a:lumMod val="7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bg1">
                    <a:lumMod val="75000"/>
                  </a:schemeClr>
                </a:solidFill>
              </a:rPr>
              <a:t>Recipes to fail an ML project</a:t>
            </a:r>
          </a:p>
          <a:p>
            <a:pPr marL="658350" indent="-658350">
              <a:lnSpc>
                <a:spcPct val="100000"/>
              </a:lnSpc>
              <a:spcBef>
                <a:spcPts val="3400"/>
              </a:spcBef>
              <a:buFont typeface="+mj-lt"/>
              <a:buAutoNum type="arabicParenR"/>
            </a:pPr>
            <a:r>
              <a:rPr lang="en-US" sz="4800" dirty="0">
                <a:solidFill>
                  <a:schemeClr val="bg1">
                    <a:lumMod val="75000"/>
                  </a:schemeClr>
                </a:solidFill>
              </a:rPr>
              <a:t>How to stack the odds in your favor?</a:t>
            </a:r>
            <a:endParaRPr lang="fr-FR" sz="4800" dirty="0">
              <a:solidFill>
                <a:schemeClr val="bg1">
                  <a:lumMod val="75000"/>
                </a:schemeClr>
              </a:solidFill>
            </a:endParaRPr>
          </a:p>
        </p:txBody>
      </p:sp>
    </p:spTree>
    <p:extLst>
      <p:ext uri="{BB962C8B-B14F-4D97-AF65-F5344CB8AC3E}">
        <p14:creationId xmlns:p14="http://schemas.microsoft.com/office/powerpoint/2010/main" val="2255756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146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4111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89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392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41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1">
                    <a:lumMod val="7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bg1">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accent1">
                    <a:lumMod val="50000"/>
                  </a:schemeClr>
                </a:solidFill>
              </a:rPr>
              <a:t>Recipes to fail an ML project</a:t>
            </a:r>
          </a:p>
          <a:p>
            <a:pPr marL="658350" indent="-658350">
              <a:lnSpc>
                <a:spcPct val="100000"/>
              </a:lnSpc>
              <a:spcBef>
                <a:spcPts val="3400"/>
              </a:spcBef>
              <a:buFont typeface="+mj-lt"/>
              <a:buAutoNum type="arabicParenR"/>
            </a:pPr>
            <a:r>
              <a:rPr lang="en-US" sz="4800" dirty="0">
                <a:solidFill>
                  <a:schemeClr val="bg1">
                    <a:lumMod val="75000"/>
                  </a:schemeClr>
                </a:solidFill>
              </a:rPr>
              <a:t>How to stack the odds in your favor?</a:t>
            </a:r>
            <a:endParaRPr lang="fr-FR" sz="4800" dirty="0">
              <a:solidFill>
                <a:schemeClr val="bg1">
                  <a:lumMod val="75000"/>
                </a:schemeClr>
              </a:solidFill>
            </a:endParaRPr>
          </a:p>
        </p:txBody>
      </p:sp>
    </p:spTree>
    <p:extLst>
      <p:ext uri="{BB962C8B-B14F-4D97-AF65-F5344CB8AC3E}">
        <p14:creationId xmlns:p14="http://schemas.microsoft.com/office/powerpoint/2010/main" val="2263925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2144084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582726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698752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90980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297854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242887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569333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09875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2544540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646521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853685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E452AC9D-75B3-411E-9C29-B97D9FD02482}"/>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1AE1F983-1BDC-47E9-8E90-35048A3C6C6B}"/>
              </a:ext>
            </a:extLst>
          </p:cNvPr>
          <p:cNvSpPr/>
          <p:nvPr/>
        </p:nvSpPr>
        <p:spPr>
          <a:xfrm rot="21076959">
            <a:off x="2422249" y="1423568"/>
            <a:ext cx="7890699" cy="200358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Do not organize your teams to work together at the same time !</a:t>
            </a:r>
          </a:p>
        </p:txBody>
      </p:sp>
    </p:spTree>
    <p:extLst>
      <p:ext uri="{BB962C8B-B14F-4D97-AF65-F5344CB8AC3E}">
        <p14:creationId xmlns:p14="http://schemas.microsoft.com/office/powerpoint/2010/main" val="1624245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en-US" dirty="0"/>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599" y="124420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899" y="6288644"/>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9CF83891-84C9-4198-9060-9646A09CC738}"/>
              </a:ext>
            </a:extLst>
          </p:cNvPr>
          <p:cNvSpPr txBox="1">
            <a:spLocks/>
          </p:cNvSpPr>
          <p:nvPr/>
        </p:nvSpPr>
        <p:spPr>
          <a:xfrm>
            <a:off x="3233449" y="136330"/>
            <a:ext cx="5725100" cy="90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3">
                    <a:lumMod val="50000"/>
                  </a:schemeClr>
                </a:solidFill>
              </a:rPr>
              <a:t>Forget that data is gold</a:t>
            </a:r>
          </a:p>
        </p:txBody>
      </p:sp>
    </p:spTree>
    <p:extLst>
      <p:ext uri="{BB962C8B-B14F-4D97-AF65-F5344CB8AC3E}">
        <p14:creationId xmlns:p14="http://schemas.microsoft.com/office/powerpoint/2010/main" val="1126975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en-US" sz="4000" dirty="0">
                <a:solidFill>
                  <a:schemeClr val="accent4">
                    <a:lumMod val="50000"/>
                  </a:schemeClr>
                </a:solidFill>
              </a:rPr>
              <a:t>Do not focus on the needs</a:t>
            </a: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14723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en-US" sz="4000" dirty="0">
                <a:solidFill>
                  <a:schemeClr val="accent1">
                    <a:lumMod val="75000"/>
                  </a:schemeClr>
                </a:solidFill>
              </a:rPr>
              <a:t>Use Deep Learning Everywhere</a:t>
            </a: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312140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3533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en-US" sz="120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en-US" sz="1200" b="1"/>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en-US" sz="120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645372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 not industrialize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Tree>
    <p:extLst>
      <p:ext uri="{BB962C8B-B14F-4D97-AF65-F5344CB8AC3E}">
        <p14:creationId xmlns:p14="http://schemas.microsoft.com/office/powerpoint/2010/main" val="1857628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en-US" sz="7200" dirty="0"/>
              <a:t>No code quality</a:t>
            </a:r>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2919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3"/>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835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10183" y="3541195"/>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513" y="96471"/>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en-US"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2754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674DE-6920-45B5-BCAF-6362A9B14C74}"/>
              </a:ext>
            </a:extLst>
          </p:cNvPr>
          <p:cNvSpPr>
            <a:spLocks noGrp="1"/>
          </p:cNvSpPr>
          <p:nvPr>
            <p:ph type="title"/>
          </p:nvPr>
        </p:nvSpPr>
        <p:spPr>
          <a:xfrm rot="16200000">
            <a:off x="-362346" y="2508647"/>
            <a:ext cx="4801395" cy="1325563"/>
          </a:xfrm>
        </p:spPr>
        <p:txBody>
          <a:bodyPr/>
          <a:lstStyle/>
          <a:p>
            <a:pPr algn="ctr"/>
            <a:r>
              <a:rPr lang="en-US" dirty="0"/>
              <a:t>Only focus on statistics</a:t>
            </a:r>
          </a:p>
        </p:txBody>
      </p:sp>
      <p:sp>
        <p:nvSpPr>
          <p:cNvPr id="3" name="Espace réservé du contenu 2">
            <a:extLst>
              <a:ext uri="{FF2B5EF4-FFF2-40B4-BE49-F238E27FC236}">
                <a16:creationId xmlns:a16="http://schemas.microsoft.com/office/drawing/2014/main" id="{4F8EFD90-C910-4F88-8DD5-A48C7AF52C90}"/>
              </a:ext>
            </a:extLst>
          </p:cNvPr>
          <p:cNvSpPr>
            <a:spLocks noGrp="1"/>
          </p:cNvSpPr>
          <p:nvPr>
            <p:ph idx="1"/>
          </p:nvPr>
        </p:nvSpPr>
        <p:spPr/>
        <p:txBody>
          <a:bodyPr/>
          <a:lstStyle/>
          <a:p>
            <a:endParaRPr lang="en-US" dirty="0"/>
          </a:p>
        </p:txBody>
      </p:sp>
      <p:pic>
        <p:nvPicPr>
          <p:cNvPr id="3074" name="Picture 2">
            <a:extLst>
              <a:ext uri="{FF2B5EF4-FFF2-40B4-BE49-F238E27FC236}">
                <a16:creationId xmlns:a16="http://schemas.microsoft.com/office/drawing/2014/main" id="{9D26CD49-5FC8-4E7E-A12D-0D0B13ADC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10F1622-0D27-4213-8685-B6710CB0ED59}"/>
              </a:ext>
            </a:extLst>
          </p:cNvPr>
          <p:cNvSpPr txBox="1"/>
          <p:nvPr/>
        </p:nvSpPr>
        <p:spPr>
          <a:xfrm>
            <a:off x="3014663" y="596098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8776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en-US" dirty="0">
                <a:solidFill>
                  <a:schemeClr val="accent4">
                    <a:lumMod val="75000"/>
                  </a:schemeClr>
                </a:solidFill>
              </a:rPr>
              <a:t>Do not do </a:t>
            </a:r>
            <a:r>
              <a:rPr lang="en-US" strike="sngStrike" dirty="0">
                <a:solidFill>
                  <a:schemeClr val="accent4">
                    <a:lumMod val="75000"/>
                  </a:schemeClr>
                </a:solidFill>
              </a:rPr>
              <a:t>FinOps</a:t>
            </a:r>
            <a:r>
              <a:rPr lang="en-US" dirty="0">
                <a:solidFill>
                  <a:schemeClr val="accent4">
                    <a:lumMod val="75000"/>
                  </a:schemeClr>
                </a:solidFill>
              </a:rPr>
              <a:t> </a:t>
            </a:r>
            <a:r>
              <a:rPr lang="en-US" dirty="0" err="1">
                <a:solidFill>
                  <a:schemeClr val="accent4">
                    <a:lumMod val="75000"/>
                  </a:schemeClr>
                </a:solidFill>
              </a:rPr>
              <a:t>PlanetOps</a:t>
            </a:r>
            <a:endParaRPr lang="en-US"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054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a:noFill/>
        </p:spPr>
        <p:txBody>
          <a:bodyPr lIns="90000">
            <a:noAutofit/>
          </a:bodyPr>
          <a:lstStyle/>
          <a:p>
            <a:pPr marL="658350" indent="-658350">
              <a:lnSpc>
                <a:spcPct val="100000"/>
              </a:lnSpc>
              <a:spcBef>
                <a:spcPts val="3400"/>
              </a:spcBef>
              <a:buFont typeface="+mj-lt"/>
              <a:buAutoNum type="arabicParenR"/>
            </a:pPr>
            <a:r>
              <a:rPr lang="en-US" sz="48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accent1">
                    <a:lumMod val="50000"/>
                  </a:schemeClr>
                </a:solidFill>
              </a:rPr>
              <a:t>Recipes to fail an ML project</a:t>
            </a:r>
          </a:p>
          <a:p>
            <a:pPr marL="658350" indent="-658350">
              <a:lnSpc>
                <a:spcPct val="100000"/>
              </a:lnSpc>
              <a:spcBef>
                <a:spcPts val="3400"/>
              </a:spcBef>
              <a:buFont typeface="+mj-lt"/>
              <a:buAutoNum type="arabicParenR"/>
            </a:pPr>
            <a:r>
              <a:rPr lang="en-US" sz="4800" dirty="0">
                <a:solidFill>
                  <a:schemeClr val="tx1">
                    <a:lumMod val="60000"/>
                    <a:lumOff val="40000"/>
                  </a:schemeClr>
                </a:solidFill>
              </a:rPr>
              <a:t>How to stack the odds in your favor?</a:t>
            </a:r>
            <a:endParaRPr lang="fr-FR" sz="48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7956046F-93B0-5140-FAC1-2AC559E7EE3B}"/>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1">
                    <a:lumMod val="7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bg1">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bg1">
                    <a:lumMod val="75000"/>
                  </a:schemeClr>
                </a:solidFill>
              </a:rPr>
              <a:t>Recipes to fail an ML project</a:t>
            </a:r>
          </a:p>
          <a:p>
            <a:pPr marL="658350" indent="-658350">
              <a:lnSpc>
                <a:spcPct val="100000"/>
              </a:lnSpc>
              <a:spcBef>
                <a:spcPts val="3400"/>
              </a:spcBef>
              <a:buFont typeface="+mj-lt"/>
              <a:buAutoNum type="arabicParenR"/>
            </a:pPr>
            <a:r>
              <a:rPr lang="en-US" sz="4800" dirty="0">
                <a:solidFill>
                  <a:schemeClr val="tx1">
                    <a:lumMod val="60000"/>
                    <a:lumOff val="40000"/>
                  </a:schemeClr>
                </a:solidFill>
              </a:rPr>
              <a:t>How to stack the odds in your favor?</a:t>
            </a:r>
            <a:endParaRPr lang="fr-FR" sz="4800" dirty="0">
              <a:solidFill>
                <a:schemeClr val="tx1">
                  <a:lumMod val="60000"/>
                  <a:lumOff val="40000"/>
                </a:schemeClr>
              </a:solidFill>
            </a:endParaRPr>
          </a:p>
        </p:txBody>
      </p:sp>
    </p:spTree>
    <p:extLst>
      <p:ext uri="{BB962C8B-B14F-4D97-AF65-F5344CB8AC3E}">
        <p14:creationId xmlns:p14="http://schemas.microsoft.com/office/powerpoint/2010/main" val="2885735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771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137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503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4389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1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9018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958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contenu 2">
            <a:extLst>
              <a:ext uri="{FF2B5EF4-FFF2-40B4-BE49-F238E27FC236}">
                <a16:creationId xmlns:a16="http://schemas.microsoft.com/office/drawing/2014/main" id="{EE1276E6-FF9A-CE4E-045E-F506C1645E7B}"/>
              </a:ext>
            </a:extLst>
          </p:cNvPr>
          <p:cNvSpPr txBox="1">
            <a:spLocks/>
          </p:cNvSpPr>
          <p:nvPr/>
        </p:nvSpPr>
        <p:spPr>
          <a:xfrm>
            <a:off x="838200" y="851770"/>
            <a:ext cx="11086578" cy="532519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8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800" dirty="0">
                <a:solidFill>
                  <a:schemeClr val="bg1">
                    <a:lumMod val="75000"/>
                  </a:schemeClr>
                </a:solidFill>
              </a:rPr>
              <a:t>What do we expect from a project in production?</a:t>
            </a:r>
          </a:p>
          <a:p>
            <a:pPr marL="658350" indent="-658350">
              <a:lnSpc>
                <a:spcPct val="100000"/>
              </a:lnSpc>
              <a:spcBef>
                <a:spcPts val="3400"/>
              </a:spcBef>
              <a:buFont typeface="+mj-lt"/>
              <a:buAutoNum type="arabicParenR"/>
            </a:pPr>
            <a:r>
              <a:rPr lang="en-US" sz="4800" dirty="0">
                <a:solidFill>
                  <a:schemeClr val="bg1">
                    <a:lumMod val="75000"/>
                  </a:schemeClr>
                </a:solidFill>
              </a:rPr>
              <a:t>Recipes to fail an ML project</a:t>
            </a:r>
          </a:p>
          <a:p>
            <a:pPr marL="658350" indent="-658350">
              <a:lnSpc>
                <a:spcPct val="100000"/>
              </a:lnSpc>
              <a:spcBef>
                <a:spcPts val="3400"/>
              </a:spcBef>
              <a:buFont typeface="+mj-lt"/>
              <a:buAutoNum type="arabicParenR"/>
            </a:pPr>
            <a:r>
              <a:rPr lang="en-US" sz="4800" dirty="0">
                <a:solidFill>
                  <a:schemeClr val="bg1">
                    <a:lumMod val="75000"/>
                  </a:schemeClr>
                </a:solidFill>
              </a:rPr>
              <a:t>How to stack the odds in your favor?</a:t>
            </a:r>
            <a:endParaRPr lang="fr-FR" sz="4800" dirty="0">
              <a:solidFill>
                <a:schemeClr val="bg1">
                  <a:lumMod val="75000"/>
                </a:schemeClr>
              </a:solidFill>
            </a:endParaRPr>
          </a:p>
        </p:txBody>
      </p:sp>
    </p:spTree>
    <p:extLst>
      <p:ext uri="{BB962C8B-B14F-4D97-AF65-F5344CB8AC3E}">
        <p14:creationId xmlns:p14="http://schemas.microsoft.com/office/powerpoint/2010/main" val="17988004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2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3657005" y="700521"/>
            <a:ext cx="1222652"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H="1" flipV="1">
            <a:off x="3960577" y="2629369"/>
            <a:ext cx="433731" cy="445783"/>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3635107" y="1854533"/>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434338" y="2241951"/>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3901035" y="1087429"/>
            <a:ext cx="821528"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a:off x="4722563" y="1313534"/>
            <a:ext cx="4370264" cy="177962"/>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194" y="209599"/>
            <a:ext cx="1158469" cy="115846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H="1" flipV="1">
            <a:off x="4311799" y="1539639"/>
            <a:ext cx="82509" cy="1535513"/>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19AFA23-B7B8-471F-84CF-BA40ED1B1ED4}"/>
              </a:ext>
            </a:extLst>
          </p:cNvPr>
          <p:cNvSpPr/>
          <p:nvPr/>
        </p:nvSpPr>
        <p:spPr>
          <a:xfrm>
            <a:off x="1899865" y="818807"/>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6" name="Rectangle 45">
            <a:extLst>
              <a:ext uri="{FF2B5EF4-FFF2-40B4-BE49-F238E27FC236}">
                <a16:creationId xmlns:a16="http://schemas.microsoft.com/office/drawing/2014/main" id="{A9AAE168-6E4E-4C76-8FFB-3024EB7BDF5D}"/>
              </a:ext>
            </a:extLst>
          </p:cNvPr>
          <p:cNvSpPr/>
          <p:nvPr/>
        </p:nvSpPr>
        <p:spPr>
          <a:xfrm>
            <a:off x="2060976" y="1074920"/>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7" name="Rectangle 46">
            <a:extLst>
              <a:ext uri="{FF2B5EF4-FFF2-40B4-BE49-F238E27FC236}">
                <a16:creationId xmlns:a16="http://schemas.microsoft.com/office/drawing/2014/main" id="{70E1DB91-A471-41EC-8748-C1AEDCC219AC}"/>
              </a:ext>
            </a:extLst>
          </p:cNvPr>
          <p:cNvSpPr/>
          <p:nvPr/>
        </p:nvSpPr>
        <p:spPr>
          <a:xfrm>
            <a:off x="2067854" y="1361742"/>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8" name="Rectangle 47">
            <a:extLst>
              <a:ext uri="{FF2B5EF4-FFF2-40B4-BE49-F238E27FC236}">
                <a16:creationId xmlns:a16="http://schemas.microsoft.com/office/drawing/2014/main" id="{E3FD456A-4A5A-4BAF-9741-414262AB3A6F}"/>
              </a:ext>
            </a:extLst>
          </p:cNvPr>
          <p:cNvSpPr/>
          <p:nvPr/>
        </p:nvSpPr>
        <p:spPr>
          <a:xfrm>
            <a:off x="2076649" y="1644742"/>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9" name="Rectangle 48">
            <a:extLst>
              <a:ext uri="{FF2B5EF4-FFF2-40B4-BE49-F238E27FC236}">
                <a16:creationId xmlns:a16="http://schemas.microsoft.com/office/drawing/2014/main" id="{F8CA3A96-42CB-436A-A7B8-7EBD1D8303CB}"/>
              </a:ext>
            </a:extLst>
          </p:cNvPr>
          <p:cNvSpPr/>
          <p:nvPr/>
        </p:nvSpPr>
        <p:spPr>
          <a:xfrm>
            <a:off x="2076649" y="1935462"/>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50" name="Rectangle 49">
            <a:extLst>
              <a:ext uri="{FF2B5EF4-FFF2-40B4-BE49-F238E27FC236}">
                <a16:creationId xmlns:a16="http://schemas.microsoft.com/office/drawing/2014/main" id="{598FEA8D-C617-4FC9-B38E-0044E1E09AF7}"/>
              </a:ext>
            </a:extLst>
          </p:cNvPr>
          <p:cNvSpPr/>
          <p:nvPr/>
        </p:nvSpPr>
        <p:spPr>
          <a:xfrm>
            <a:off x="2083501" y="2213410"/>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1" name="Connecteur droit avec flèche 50">
            <a:extLst>
              <a:ext uri="{FF2B5EF4-FFF2-40B4-BE49-F238E27FC236}">
                <a16:creationId xmlns:a16="http://schemas.microsoft.com/office/drawing/2014/main" id="{E7478263-72EC-40AB-B77A-94EF90F9A824}"/>
              </a:ext>
            </a:extLst>
          </p:cNvPr>
          <p:cNvCxnSpPr>
            <a:cxnSpLocks/>
          </p:cNvCxnSpPr>
          <p:nvPr/>
        </p:nvCxnSpPr>
        <p:spPr>
          <a:xfrm>
            <a:off x="2666047" y="1258007"/>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2010B96-95EF-4722-8485-0DE216330BB3}"/>
              </a:ext>
            </a:extLst>
          </p:cNvPr>
          <p:cNvCxnSpPr>
            <a:cxnSpLocks/>
          </p:cNvCxnSpPr>
          <p:nvPr/>
        </p:nvCxnSpPr>
        <p:spPr>
          <a:xfrm>
            <a:off x="2670804" y="15342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3B28EFE5-B8FB-4D41-8EDD-CD46F1CA4CE8}"/>
              </a:ext>
            </a:extLst>
          </p:cNvPr>
          <p:cNvCxnSpPr>
            <a:cxnSpLocks/>
          </p:cNvCxnSpPr>
          <p:nvPr/>
        </p:nvCxnSpPr>
        <p:spPr>
          <a:xfrm>
            <a:off x="2675573" y="1804067"/>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FEE6D495-D6AF-440B-8638-67A72A67E5E3}"/>
              </a:ext>
            </a:extLst>
          </p:cNvPr>
          <p:cNvCxnSpPr>
            <a:cxnSpLocks/>
          </p:cNvCxnSpPr>
          <p:nvPr/>
        </p:nvCxnSpPr>
        <p:spPr>
          <a:xfrm>
            <a:off x="2685093" y="208981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F0AA1B36-E687-4754-9CA5-5FEAEE485539}"/>
              </a:ext>
            </a:extLst>
          </p:cNvPr>
          <p:cNvCxnSpPr>
            <a:cxnSpLocks/>
            <a:endCxn id="104" idx="2"/>
          </p:cNvCxnSpPr>
          <p:nvPr/>
        </p:nvCxnSpPr>
        <p:spPr>
          <a:xfrm flipV="1">
            <a:off x="3299665" y="2241951"/>
            <a:ext cx="335442" cy="62528"/>
          </a:xfrm>
          <a:prstGeom prst="straightConnector1">
            <a:avLst/>
          </a:prstGeom>
          <a:ln w="25400">
            <a:solidFill>
              <a:srgbClr val="44546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628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877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61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6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6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06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8" name="Picture 2">
            <a:extLst>
              <a:ext uri="{FF2B5EF4-FFF2-40B4-BE49-F238E27FC236}">
                <a16:creationId xmlns:a16="http://schemas.microsoft.com/office/drawing/2014/main" id="{F770E9C4-2EE5-4E40-9F02-6D9C7E5DD8C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Tree>
    <p:extLst>
      <p:ext uri="{BB962C8B-B14F-4D97-AF65-F5344CB8AC3E}">
        <p14:creationId xmlns:p14="http://schemas.microsoft.com/office/powerpoint/2010/main" val="4191975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 name="Picture 2">
            <a:extLst>
              <a:ext uri="{FF2B5EF4-FFF2-40B4-BE49-F238E27FC236}">
                <a16:creationId xmlns:a16="http://schemas.microsoft.com/office/drawing/2014/main" id="{DA613CA6-B5B9-40DC-A301-A07EC7959C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Tree>
    <p:extLst>
      <p:ext uri="{BB962C8B-B14F-4D97-AF65-F5344CB8AC3E}">
        <p14:creationId xmlns:p14="http://schemas.microsoft.com/office/powerpoint/2010/main" val="396278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Tree>
    <p:extLst>
      <p:ext uri="{BB962C8B-B14F-4D97-AF65-F5344CB8AC3E}">
        <p14:creationId xmlns:p14="http://schemas.microsoft.com/office/powerpoint/2010/main" val="2395729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Tree>
    <p:extLst>
      <p:ext uri="{BB962C8B-B14F-4D97-AF65-F5344CB8AC3E}">
        <p14:creationId xmlns:p14="http://schemas.microsoft.com/office/powerpoint/2010/main" val="492717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3"/>
          <a:stretch>
            <a:fillRect/>
          </a:stretch>
        </p:blipFill>
        <p:spPr>
          <a:xfrm>
            <a:off x="746227" y="1905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3"/>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6"/>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9"/>
              </a:rPr>
              <a:t>ML-</a:t>
            </a:r>
            <a:r>
              <a:rPr lang="fr-FR" sz="3600" dirty="0" err="1">
                <a:hlinkClick r:id="rId9"/>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Tree>
    <p:extLst>
      <p:ext uri="{BB962C8B-B14F-4D97-AF65-F5344CB8AC3E}">
        <p14:creationId xmlns:p14="http://schemas.microsoft.com/office/powerpoint/2010/main" val="2467138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lipse 11">
            <a:extLst>
              <a:ext uri="{FF2B5EF4-FFF2-40B4-BE49-F238E27FC236}">
                <a16:creationId xmlns:a16="http://schemas.microsoft.com/office/drawing/2014/main" id="{5AD4A3F2-AAFE-B14B-923D-11B197B5B49D}"/>
              </a:ext>
            </a:extLst>
          </p:cNvPr>
          <p:cNvSpPr/>
          <p:nvPr/>
        </p:nvSpPr>
        <p:spPr>
          <a:xfrm>
            <a:off x="466057" y="1043116"/>
            <a:ext cx="1688377" cy="16883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92F81461-58FF-5B47-95DB-5ACCAE2B0EEF}"/>
              </a:ext>
            </a:extLst>
          </p:cNvPr>
          <p:cNvSpPr txBox="1"/>
          <p:nvPr/>
        </p:nvSpPr>
        <p:spPr>
          <a:xfrm>
            <a:off x="3360717" y="-605642"/>
            <a:ext cx="5683007" cy="369332"/>
          </a:xfrm>
          <a:prstGeom prst="rect">
            <a:avLst/>
          </a:prstGeom>
          <a:solidFill>
            <a:srgbClr val="FFFF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Questions </a:t>
            </a:r>
            <a:r>
              <a:rPr kumimoji="0" lang="fr-FR" sz="1800" b="0" i="0" u="none" strike="noStrike" kern="1200" cap="none" spc="0" normalizeH="0" baseline="0" noProof="0" err="1">
                <a:ln>
                  <a:noFill/>
                </a:ln>
                <a:solidFill>
                  <a:prstClr val="black"/>
                </a:solidFill>
                <a:effectLst/>
                <a:uLnTx/>
                <a:uFillTx/>
                <a:latin typeface="Calibri" panose="020F0502020204030204"/>
                <a:ea typeface="+mn-ea"/>
                <a:cs typeface="+mn-cs"/>
              </a:rPr>
              <a:t>reponses</a:t>
            </a: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e 12">
            <a:extLst>
              <a:ext uri="{FF2B5EF4-FFF2-40B4-BE49-F238E27FC236}">
                <a16:creationId xmlns:a16="http://schemas.microsoft.com/office/drawing/2014/main" id="{8DC3178C-04EE-6F40-9822-A242FA31685B}"/>
              </a:ext>
            </a:extLst>
          </p:cNvPr>
          <p:cNvGrpSpPr/>
          <p:nvPr/>
        </p:nvGrpSpPr>
        <p:grpSpPr>
          <a:xfrm rot="13360925">
            <a:off x="275856" y="240586"/>
            <a:ext cx="3055741" cy="3262797"/>
            <a:chOff x="2414556" y="1054763"/>
            <a:chExt cx="3984228" cy="4254198"/>
          </a:xfrm>
        </p:grpSpPr>
        <p:sp>
          <p:nvSpPr>
            <p:cNvPr id="14" name="Forme libre : forme 3">
              <a:extLst>
                <a:ext uri="{FF2B5EF4-FFF2-40B4-BE49-F238E27FC236}">
                  <a16:creationId xmlns:a16="http://schemas.microsoft.com/office/drawing/2014/main" id="{85E34035-C9B3-0B45-AA52-9F7E83835198}"/>
                </a:ext>
              </a:extLst>
            </p:cNvPr>
            <p:cNvSpPr/>
            <p:nvPr/>
          </p:nvSpPr>
          <p:spPr>
            <a:xfrm>
              <a:off x="2847857" y="1431129"/>
              <a:ext cx="2351015" cy="993522"/>
            </a:xfrm>
            <a:custGeom>
              <a:avLst/>
              <a:gdLst>
                <a:gd name="connsiteX0" fmla="*/ 0 w 2351015"/>
                <a:gd name="connsiteY0" fmla="*/ 993523 h 993522"/>
                <a:gd name="connsiteX1" fmla="*/ 203556 w 2351015"/>
                <a:gd name="connsiteY1" fmla="*/ 648310 h 993522"/>
                <a:gd name="connsiteX2" fmla="*/ 2351016 w 2351015"/>
                <a:gd name="connsiteY2" fmla="*/ 225723 h 993522"/>
              </a:gdLst>
              <a:ahLst/>
              <a:cxnLst>
                <a:cxn ang="0">
                  <a:pos x="connsiteX0" y="connsiteY0"/>
                </a:cxn>
                <a:cxn ang="0">
                  <a:pos x="connsiteX1" y="connsiteY1"/>
                </a:cxn>
                <a:cxn ang="0">
                  <a:pos x="connsiteX2" y="connsiteY2"/>
                </a:cxn>
              </a:cxnLst>
              <a:rect l="l" t="t" r="r" b="b"/>
              <a:pathLst>
                <a:path w="2351015" h="993522">
                  <a:moveTo>
                    <a:pt x="0" y="993523"/>
                  </a:moveTo>
                  <a:cubicBezTo>
                    <a:pt x="52377" y="873294"/>
                    <a:pt x="120229" y="756636"/>
                    <a:pt x="203556" y="648310"/>
                  </a:cubicBezTo>
                  <a:cubicBezTo>
                    <a:pt x="716613" y="-21878"/>
                    <a:pt x="1641545" y="-189723"/>
                    <a:pt x="2351016" y="225723"/>
                  </a:cubicBezTo>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orme libre : forme 4">
              <a:extLst>
                <a:ext uri="{FF2B5EF4-FFF2-40B4-BE49-F238E27FC236}">
                  <a16:creationId xmlns:a16="http://schemas.microsoft.com/office/drawing/2014/main" id="{72299451-1610-6D42-8D95-FE92B47C2F05}"/>
                </a:ext>
              </a:extLst>
            </p:cNvPr>
            <p:cNvSpPr/>
            <p:nvPr/>
          </p:nvSpPr>
          <p:spPr>
            <a:xfrm>
              <a:off x="3227591" y="2704393"/>
              <a:ext cx="2791005" cy="2035564"/>
            </a:xfrm>
            <a:custGeom>
              <a:avLst/>
              <a:gdLst>
                <a:gd name="connsiteX0" fmla="*/ 2746225 w 2791005"/>
                <a:gd name="connsiteY0" fmla="*/ 0 h 2035564"/>
                <a:gd name="connsiteX1" fmla="*/ 2448628 w 2791005"/>
                <a:gd name="connsiteY1" fmla="*/ 1387993 h 2035564"/>
                <a:gd name="connsiteX2" fmla="*/ 128562 w 2791005"/>
                <a:gd name="connsiteY2" fmla="*/ 1693922 h 2035564"/>
                <a:gd name="connsiteX3" fmla="*/ 0 w 2791005"/>
                <a:gd name="connsiteY3" fmla="*/ 1585597 h 2035564"/>
              </a:gdLst>
              <a:ahLst/>
              <a:cxnLst>
                <a:cxn ang="0">
                  <a:pos x="connsiteX0" y="connsiteY0"/>
                </a:cxn>
                <a:cxn ang="0">
                  <a:pos x="connsiteX1" y="connsiteY1"/>
                </a:cxn>
                <a:cxn ang="0">
                  <a:pos x="connsiteX2" y="connsiteY2"/>
                </a:cxn>
                <a:cxn ang="0">
                  <a:pos x="connsiteX3" y="connsiteY3"/>
                </a:cxn>
              </a:cxnLst>
              <a:rect l="l" t="t" r="r" b="b"/>
              <a:pathLst>
                <a:path w="2791005" h="2035564">
                  <a:moveTo>
                    <a:pt x="2746225" y="0"/>
                  </a:moveTo>
                  <a:cubicBezTo>
                    <a:pt x="2856931" y="466632"/>
                    <a:pt x="2764081" y="978499"/>
                    <a:pt x="2448628" y="1387993"/>
                  </a:cubicBezTo>
                  <a:cubicBezTo>
                    <a:pt x="1892717" y="2112939"/>
                    <a:pt x="853508" y="2249833"/>
                    <a:pt x="128562" y="1693922"/>
                  </a:cubicBezTo>
                  <a:cubicBezTo>
                    <a:pt x="83327" y="1659401"/>
                    <a:pt x="40473" y="1622499"/>
                    <a:pt x="0" y="1585597"/>
                  </a:cubicBezTo>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orme libre : forme 22">
              <a:extLst>
                <a:ext uri="{FF2B5EF4-FFF2-40B4-BE49-F238E27FC236}">
                  <a16:creationId xmlns:a16="http://schemas.microsoft.com/office/drawing/2014/main" id="{CF9CF3C7-1CF7-FE4A-B97A-93DE7D9A232E}"/>
                </a:ext>
              </a:extLst>
            </p:cNvPr>
            <p:cNvSpPr/>
            <p:nvPr/>
          </p:nvSpPr>
          <p:spPr>
            <a:xfrm>
              <a:off x="2895473" y="4487594"/>
              <a:ext cx="66661" cy="58329"/>
            </a:xfrm>
            <a:custGeom>
              <a:avLst/>
              <a:gdLst>
                <a:gd name="connsiteX0" fmla="*/ 0 w 66661"/>
                <a:gd name="connsiteY0" fmla="*/ 58329 h 58329"/>
                <a:gd name="connsiteX1" fmla="*/ 66662 w 66661"/>
                <a:gd name="connsiteY1" fmla="*/ 0 h 58329"/>
              </a:gdLst>
              <a:ahLst/>
              <a:cxnLst>
                <a:cxn ang="0">
                  <a:pos x="connsiteX0" y="connsiteY0"/>
                </a:cxn>
                <a:cxn ang="0">
                  <a:pos x="connsiteX1" y="connsiteY1"/>
                </a:cxn>
              </a:cxnLst>
              <a:rect l="l" t="t" r="r" b="b"/>
              <a:pathLst>
                <a:path w="66661" h="58329">
                  <a:moveTo>
                    <a:pt x="0" y="58329"/>
                  </a:moveTo>
                  <a:lnTo>
                    <a:pt x="66662"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orme libre : forme 23">
              <a:extLst>
                <a:ext uri="{FF2B5EF4-FFF2-40B4-BE49-F238E27FC236}">
                  <a16:creationId xmlns:a16="http://schemas.microsoft.com/office/drawing/2014/main" id="{146ADF55-A130-C742-8279-E12969F62CDD}"/>
                </a:ext>
              </a:extLst>
            </p:cNvPr>
            <p:cNvSpPr/>
            <p:nvPr/>
          </p:nvSpPr>
          <p:spPr>
            <a:xfrm>
              <a:off x="6189276" y="3269827"/>
              <a:ext cx="38092" cy="2380"/>
            </a:xfrm>
            <a:custGeom>
              <a:avLst/>
              <a:gdLst>
                <a:gd name="connsiteX0" fmla="*/ 0 w 38092"/>
                <a:gd name="connsiteY0" fmla="*/ 0 h 2380"/>
                <a:gd name="connsiteX1" fmla="*/ 38093 w 38092"/>
                <a:gd name="connsiteY1" fmla="*/ 2381 h 2380"/>
              </a:gdLst>
              <a:ahLst/>
              <a:cxnLst>
                <a:cxn ang="0">
                  <a:pos x="connsiteX0" y="connsiteY0"/>
                </a:cxn>
                <a:cxn ang="0">
                  <a:pos x="connsiteX1" y="connsiteY1"/>
                </a:cxn>
              </a:cxnLst>
              <a:rect l="l" t="t" r="r" b="b"/>
              <a:pathLst>
                <a:path w="38092" h="2380">
                  <a:moveTo>
                    <a:pt x="0" y="0"/>
                  </a:moveTo>
                  <a:lnTo>
                    <a:pt x="38093" y="2381"/>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orme libre : forme 24">
              <a:extLst>
                <a:ext uri="{FF2B5EF4-FFF2-40B4-BE49-F238E27FC236}">
                  <a16:creationId xmlns:a16="http://schemas.microsoft.com/office/drawing/2014/main" id="{E8F3A2EB-86BF-E442-85CC-5C8A65630FC7}"/>
                </a:ext>
              </a:extLst>
            </p:cNvPr>
            <p:cNvSpPr/>
            <p:nvPr/>
          </p:nvSpPr>
          <p:spPr>
            <a:xfrm>
              <a:off x="5905963" y="4094766"/>
              <a:ext cx="26188" cy="13094"/>
            </a:xfrm>
            <a:custGeom>
              <a:avLst/>
              <a:gdLst>
                <a:gd name="connsiteX0" fmla="*/ 0 w 26188"/>
                <a:gd name="connsiteY0" fmla="*/ 0 h 13094"/>
                <a:gd name="connsiteX1" fmla="*/ 26188 w 26188"/>
                <a:gd name="connsiteY1" fmla="*/ 13094 h 13094"/>
              </a:gdLst>
              <a:ahLst/>
              <a:cxnLst>
                <a:cxn ang="0">
                  <a:pos x="connsiteX0" y="connsiteY0"/>
                </a:cxn>
                <a:cxn ang="0">
                  <a:pos x="connsiteX1" y="connsiteY1"/>
                </a:cxn>
              </a:cxnLst>
              <a:rect l="l" t="t" r="r" b="b"/>
              <a:pathLst>
                <a:path w="26188" h="13094">
                  <a:moveTo>
                    <a:pt x="0" y="0"/>
                  </a:moveTo>
                  <a:lnTo>
                    <a:pt x="26188" y="13094"/>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orme libre : forme 25">
              <a:extLst>
                <a:ext uri="{FF2B5EF4-FFF2-40B4-BE49-F238E27FC236}">
                  <a16:creationId xmlns:a16="http://schemas.microsoft.com/office/drawing/2014/main" id="{BD42F425-D326-FB42-A1FB-9E3ED31B675D}"/>
                </a:ext>
              </a:extLst>
            </p:cNvPr>
            <p:cNvSpPr/>
            <p:nvPr/>
          </p:nvSpPr>
          <p:spPr>
            <a:xfrm>
              <a:off x="2414556" y="2399653"/>
              <a:ext cx="74994" cy="36902"/>
            </a:xfrm>
            <a:custGeom>
              <a:avLst/>
              <a:gdLst>
                <a:gd name="connsiteX0" fmla="*/ 0 w 74994"/>
                <a:gd name="connsiteY0" fmla="*/ 0 h 36902"/>
                <a:gd name="connsiteX1" fmla="*/ 74994 w 74994"/>
                <a:gd name="connsiteY1" fmla="*/ 36902 h 36902"/>
              </a:gdLst>
              <a:ahLst/>
              <a:cxnLst>
                <a:cxn ang="0">
                  <a:pos x="connsiteX0" y="connsiteY0"/>
                </a:cxn>
                <a:cxn ang="0">
                  <a:pos x="connsiteX1" y="connsiteY1"/>
                </a:cxn>
              </a:cxnLst>
              <a:rect l="l" t="t" r="r" b="b"/>
              <a:pathLst>
                <a:path w="74994" h="36902">
                  <a:moveTo>
                    <a:pt x="0" y="0"/>
                  </a:moveTo>
                  <a:lnTo>
                    <a:pt x="74994" y="36902"/>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orme libre : forme 26">
              <a:extLst>
                <a:ext uri="{FF2B5EF4-FFF2-40B4-BE49-F238E27FC236}">
                  <a16:creationId xmlns:a16="http://schemas.microsoft.com/office/drawing/2014/main" id="{F9D5AF84-EA63-EC49-BD3B-0AEF6A5E3B1D}"/>
                </a:ext>
              </a:extLst>
            </p:cNvPr>
            <p:cNvSpPr/>
            <p:nvPr/>
          </p:nvSpPr>
          <p:spPr>
            <a:xfrm>
              <a:off x="5141734" y="1312829"/>
              <a:ext cx="15475" cy="29759"/>
            </a:xfrm>
            <a:custGeom>
              <a:avLst/>
              <a:gdLst>
                <a:gd name="connsiteX0" fmla="*/ 0 w 15475"/>
                <a:gd name="connsiteY0" fmla="*/ 29760 h 29759"/>
                <a:gd name="connsiteX1" fmla="*/ 15475 w 15475"/>
                <a:gd name="connsiteY1" fmla="*/ 0 h 29759"/>
              </a:gdLst>
              <a:ahLst/>
              <a:cxnLst>
                <a:cxn ang="0">
                  <a:pos x="connsiteX0" y="connsiteY0"/>
                </a:cxn>
                <a:cxn ang="0">
                  <a:pos x="connsiteX1" y="connsiteY1"/>
                </a:cxn>
              </a:cxnLst>
              <a:rect l="l" t="t" r="r" b="b"/>
              <a:pathLst>
                <a:path w="15475" h="29759">
                  <a:moveTo>
                    <a:pt x="0" y="29760"/>
                  </a:moveTo>
                  <a:lnTo>
                    <a:pt x="15475"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orme libre : forme 27">
              <a:extLst>
                <a:ext uri="{FF2B5EF4-FFF2-40B4-BE49-F238E27FC236}">
                  <a16:creationId xmlns:a16="http://schemas.microsoft.com/office/drawing/2014/main" id="{2E698F32-6C1B-3949-9CAA-FC1DB739A6B9}"/>
                </a:ext>
              </a:extLst>
            </p:cNvPr>
            <p:cNvSpPr/>
            <p:nvPr/>
          </p:nvSpPr>
          <p:spPr>
            <a:xfrm>
              <a:off x="3726363" y="5011365"/>
              <a:ext cx="41663" cy="82136"/>
            </a:xfrm>
            <a:custGeom>
              <a:avLst/>
              <a:gdLst>
                <a:gd name="connsiteX0" fmla="*/ 0 w 41663"/>
                <a:gd name="connsiteY0" fmla="*/ 82137 h 82136"/>
                <a:gd name="connsiteX1" fmla="*/ 41664 w 41663"/>
                <a:gd name="connsiteY1" fmla="*/ 0 h 82136"/>
              </a:gdLst>
              <a:ahLst/>
              <a:cxnLst>
                <a:cxn ang="0">
                  <a:pos x="connsiteX0" y="connsiteY0"/>
                </a:cxn>
                <a:cxn ang="0">
                  <a:pos x="connsiteX1" y="connsiteY1"/>
                </a:cxn>
              </a:cxnLst>
              <a:rect l="l" t="t" r="r" b="b"/>
              <a:pathLst>
                <a:path w="41663" h="82136">
                  <a:moveTo>
                    <a:pt x="0" y="82137"/>
                  </a:moveTo>
                  <a:lnTo>
                    <a:pt x="41664"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orme libre : forme 28">
              <a:extLst>
                <a:ext uri="{FF2B5EF4-FFF2-40B4-BE49-F238E27FC236}">
                  <a16:creationId xmlns:a16="http://schemas.microsoft.com/office/drawing/2014/main" id="{BA43D16C-B542-F44C-8359-55386E5707FA}"/>
                </a:ext>
              </a:extLst>
            </p:cNvPr>
            <p:cNvSpPr/>
            <p:nvPr/>
          </p:nvSpPr>
          <p:spPr>
            <a:xfrm>
              <a:off x="3646607" y="1399728"/>
              <a:ext cx="13094" cy="36902"/>
            </a:xfrm>
            <a:custGeom>
              <a:avLst/>
              <a:gdLst>
                <a:gd name="connsiteX0" fmla="*/ 13094 w 13094"/>
                <a:gd name="connsiteY0" fmla="*/ 36902 h 36902"/>
                <a:gd name="connsiteX1" fmla="*/ 0 w 13094"/>
                <a:gd name="connsiteY1" fmla="*/ 0 h 36902"/>
              </a:gdLst>
              <a:ahLst/>
              <a:cxnLst>
                <a:cxn ang="0">
                  <a:pos x="connsiteX0" y="connsiteY0"/>
                </a:cxn>
                <a:cxn ang="0">
                  <a:pos x="connsiteX1" y="connsiteY1"/>
                </a:cxn>
              </a:cxnLst>
              <a:rect l="l" t="t" r="r" b="b"/>
              <a:pathLst>
                <a:path w="13094" h="36902">
                  <a:moveTo>
                    <a:pt x="13094" y="36902"/>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orme libre : forme 29">
              <a:extLst>
                <a:ext uri="{FF2B5EF4-FFF2-40B4-BE49-F238E27FC236}">
                  <a16:creationId xmlns:a16="http://schemas.microsoft.com/office/drawing/2014/main" id="{1B587CA7-7783-CF44-96BB-5A9EB0197C42}"/>
                </a:ext>
              </a:extLst>
            </p:cNvPr>
            <p:cNvSpPr/>
            <p:nvPr/>
          </p:nvSpPr>
          <p:spPr>
            <a:xfrm>
              <a:off x="4821520" y="5120880"/>
              <a:ext cx="17855" cy="53567"/>
            </a:xfrm>
            <a:custGeom>
              <a:avLst/>
              <a:gdLst>
                <a:gd name="connsiteX0" fmla="*/ 17856 w 17855"/>
                <a:gd name="connsiteY0" fmla="*/ 53567 h 53567"/>
                <a:gd name="connsiteX1" fmla="*/ 0 w 17855"/>
                <a:gd name="connsiteY1" fmla="*/ 0 h 53567"/>
              </a:gdLst>
              <a:ahLst/>
              <a:cxnLst>
                <a:cxn ang="0">
                  <a:pos x="connsiteX0" y="connsiteY0"/>
                </a:cxn>
                <a:cxn ang="0">
                  <a:pos x="connsiteX1" y="connsiteY1"/>
                </a:cxn>
              </a:cxnLst>
              <a:rect l="l" t="t" r="r" b="b"/>
              <a:pathLst>
                <a:path w="17855" h="53567">
                  <a:moveTo>
                    <a:pt x="17856" y="53567"/>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orme libre : forme 30">
              <a:extLst>
                <a:ext uri="{FF2B5EF4-FFF2-40B4-BE49-F238E27FC236}">
                  <a16:creationId xmlns:a16="http://schemas.microsoft.com/office/drawing/2014/main" id="{DB731F95-CA48-554D-8438-0E95F92AB083}"/>
                </a:ext>
              </a:extLst>
            </p:cNvPr>
            <p:cNvSpPr/>
            <p:nvPr/>
          </p:nvSpPr>
          <p:spPr>
            <a:xfrm>
              <a:off x="5748832" y="4330463"/>
              <a:ext cx="71423" cy="54757"/>
            </a:xfrm>
            <a:custGeom>
              <a:avLst/>
              <a:gdLst>
                <a:gd name="connsiteX0" fmla="*/ 0 w 71423"/>
                <a:gd name="connsiteY0" fmla="*/ 0 h 54757"/>
                <a:gd name="connsiteX1" fmla="*/ 71423 w 71423"/>
                <a:gd name="connsiteY1" fmla="*/ 54758 h 54757"/>
              </a:gdLst>
              <a:ahLst/>
              <a:cxnLst>
                <a:cxn ang="0">
                  <a:pos x="connsiteX0" y="connsiteY0"/>
                </a:cxn>
                <a:cxn ang="0">
                  <a:pos x="connsiteX1" y="connsiteY1"/>
                </a:cxn>
              </a:cxnLst>
              <a:rect l="l" t="t" r="r" b="b"/>
              <a:pathLst>
                <a:path w="71423" h="54757">
                  <a:moveTo>
                    <a:pt x="0" y="0"/>
                  </a:moveTo>
                  <a:lnTo>
                    <a:pt x="71423" y="54758"/>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orme libre : forme 31">
              <a:extLst>
                <a:ext uri="{FF2B5EF4-FFF2-40B4-BE49-F238E27FC236}">
                  <a16:creationId xmlns:a16="http://schemas.microsoft.com/office/drawing/2014/main" id="{C996F7C7-CC65-764E-9A5F-798B1C326C1F}"/>
                </a:ext>
              </a:extLst>
            </p:cNvPr>
            <p:cNvSpPr/>
            <p:nvPr/>
          </p:nvSpPr>
          <p:spPr>
            <a:xfrm>
              <a:off x="2634778" y="2178241"/>
              <a:ext cx="35711" cy="27378"/>
            </a:xfrm>
            <a:custGeom>
              <a:avLst/>
              <a:gdLst>
                <a:gd name="connsiteX0" fmla="*/ 0 w 35711"/>
                <a:gd name="connsiteY0" fmla="*/ 0 h 27378"/>
                <a:gd name="connsiteX1" fmla="*/ 35712 w 35711"/>
                <a:gd name="connsiteY1" fmla="*/ 27379 h 27378"/>
              </a:gdLst>
              <a:ahLst/>
              <a:cxnLst>
                <a:cxn ang="0">
                  <a:pos x="connsiteX0" y="connsiteY0"/>
                </a:cxn>
                <a:cxn ang="0">
                  <a:pos x="connsiteX1" y="connsiteY1"/>
                </a:cxn>
              </a:cxnLst>
              <a:rect l="l" t="t" r="r" b="b"/>
              <a:pathLst>
                <a:path w="35711" h="27378">
                  <a:moveTo>
                    <a:pt x="0" y="0"/>
                  </a:moveTo>
                  <a:lnTo>
                    <a:pt x="35712" y="27379"/>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orme libre : forme 32">
              <a:extLst>
                <a:ext uri="{FF2B5EF4-FFF2-40B4-BE49-F238E27FC236}">
                  <a16:creationId xmlns:a16="http://schemas.microsoft.com/office/drawing/2014/main" id="{9EB64864-B1BF-E346-8023-760AD42DAC88}"/>
                </a:ext>
              </a:extLst>
            </p:cNvPr>
            <p:cNvSpPr/>
            <p:nvPr/>
          </p:nvSpPr>
          <p:spPr>
            <a:xfrm>
              <a:off x="5285771" y="1473532"/>
              <a:ext cx="55948" cy="71423"/>
            </a:xfrm>
            <a:custGeom>
              <a:avLst/>
              <a:gdLst>
                <a:gd name="connsiteX0" fmla="*/ 0 w 55948"/>
                <a:gd name="connsiteY0" fmla="*/ 71423 h 71423"/>
                <a:gd name="connsiteX1" fmla="*/ 55948 w 55948"/>
                <a:gd name="connsiteY1" fmla="*/ 0 h 71423"/>
              </a:gdLst>
              <a:ahLst/>
              <a:cxnLst>
                <a:cxn ang="0">
                  <a:pos x="connsiteX0" y="connsiteY0"/>
                </a:cxn>
                <a:cxn ang="0">
                  <a:pos x="connsiteX1" y="connsiteY1"/>
                </a:cxn>
              </a:cxnLst>
              <a:rect l="l" t="t" r="r" b="b"/>
              <a:pathLst>
                <a:path w="55948" h="71423">
                  <a:moveTo>
                    <a:pt x="0" y="71423"/>
                  </a:moveTo>
                  <a:lnTo>
                    <a:pt x="55948"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orme libre : forme 33">
              <a:extLst>
                <a:ext uri="{FF2B5EF4-FFF2-40B4-BE49-F238E27FC236}">
                  <a16:creationId xmlns:a16="http://schemas.microsoft.com/office/drawing/2014/main" id="{04B1C310-A86A-224E-B9E0-CEA269B6B27B}"/>
                </a:ext>
              </a:extLst>
            </p:cNvPr>
            <p:cNvSpPr/>
            <p:nvPr/>
          </p:nvSpPr>
          <p:spPr>
            <a:xfrm>
              <a:off x="6183324" y="3056748"/>
              <a:ext cx="82136" cy="10713"/>
            </a:xfrm>
            <a:custGeom>
              <a:avLst/>
              <a:gdLst>
                <a:gd name="connsiteX0" fmla="*/ 0 w 82136"/>
                <a:gd name="connsiteY0" fmla="*/ 10713 h 10713"/>
                <a:gd name="connsiteX1" fmla="*/ 82137 w 82136"/>
                <a:gd name="connsiteY1" fmla="*/ 0 h 10713"/>
              </a:gdLst>
              <a:ahLst/>
              <a:cxnLst>
                <a:cxn ang="0">
                  <a:pos x="connsiteX0" y="connsiteY0"/>
                </a:cxn>
                <a:cxn ang="0">
                  <a:pos x="connsiteX1" y="connsiteY1"/>
                </a:cxn>
              </a:cxnLst>
              <a:rect l="l" t="t" r="r" b="b"/>
              <a:pathLst>
                <a:path w="82136" h="10713">
                  <a:moveTo>
                    <a:pt x="0" y="10713"/>
                  </a:moveTo>
                  <a:lnTo>
                    <a:pt x="82137"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orme libre : forme 34">
              <a:extLst>
                <a:ext uri="{FF2B5EF4-FFF2-40B4-BE49-F238E27FC236}">
                  <a16:creationId xmlns:a16="http://schemas.microsoft.com/office/drawing/2014/main" id="{94D9AE65-7604-6546-B1A7-E9D90CDADCBF}"/>
                </a:ext>
              </a:extLst>
            </p:cNvPr>
            <p:cNvSpPr/>
            <p:nvPr/>
          </p:nvSpPr>
          <p:spPr>
            <a:xfrm>
              <a:off x="3945395" y="1254500"/>
              <a:ext cx="10713" cy="88088"/>
            </a:xfrm>
            <a:custGeom>
              <a:avLst/>
              <a:gdLst>
                <a:gd name="connsiteX0" fmla="*/ 10713 w 10713"/>
                <a:gd name="connsiteY0" fmla="*/ 88089 h 88088"/>
                <a:gd name="connsiteX1" fmla="*/ 0 w 10713"/>
                <a:gd name="connsiteY1" fmla="*/ 0 h 88088"/>
              </a:gdLst>
              <a:ahLst/>
              <a:cxnLst>
                <a:cxn ang="0">
                  <a:pos x="connsiteX0" y="connsiteY0"/>
                </a:cxn>
                <a:cxn ang="0">
                  <a:pos x="connsiteX1" y="connsiteY1"/>
                </a:cxn>
              </a:cxnLst>
              <a:rect l="l" t="t" r="r" b="b"/>
              <a:pathLst>
                <a:path w="10713" h="88088">
                  <a:moveTo>
                    <a:pt x="10713" y="88089"/>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orme libre : forme 35">
              <a:extLst>
                <a:ext uri="{FF2B5EF4-FFF2-40B4-BE49-F238E27FC236}">
                  <a16:creationId xmlns:a16="http://schemas.microsoft.com/office/drawing/2014/main" id="{4E18F589-313A-FF40-A32D-1217DD3FB084}"/>
                </a:ext>
              </a:extLst>
            </p:cNvPr>
            <p:cNvSpPr/>
            <p:nvPr/>
          </p:nvSpPr>
          <p:spPr>
            <a:xfrm>
              <a:off x="4545350" y="5199446"/>
              <a:ext cx="14284" cy="109515"/>
            </a:xfrm>
            <a:custGeom>
              <a:avLst/>
              <a:gdLst>
                <a:gd name="connsiteX0" fmla="*/ 14285 w 14284"/>
                <a:gd name="connsiteY0" fmla="*/ 109516 h 109515"/>
                <a:gd name="connsiteX1" fmla="*/ 0 w 14284"/>
                <a:gd name="connsiteY1" fmla="*/ 0 h 109515"/>
              </a:gdLst>
              <a:ahLst/>
              <a:cxnLst>
                <a:cxn ang="0">
                  <a:pos x="connsiteX0" y="connsiteY0"/>
                </a:cxn>
                <a:cxn ang="0">
                  <a:pos x="connsiteX1" y="connsiteY1"/>
                </a:cxn>
              </a:cxnLst>
              <a:rect l="l" t="t" r="r" b="b"/>
              <a:pathLst>
                <a:path w="14284" h="109515">
                  <a:moveTo>
                    <a:pt x="14285" y="109516"/>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orme libre : forme 36">
              <a:extLst>
                <a:ext uri="{FF2B5EF4-FFF2-40B4-BE49-F238E27FC236}">
                  <a16:creationId xmlns:a16="http://schemas.microsoft.com/office/drawing/2014/main" id="{4A5288EE-AE2C-8841-8D85-BA4DA6752835}"/>
                </a:ext>
              </a:extLst>
            </p:cNvPr>
            <p:cNvSpPr/>
            <p:nvPr/>
          </p:nvSpPr>
          <p:spPr>
            <a:xfrm>
              <a:off x="3993010" y="5033982"/>
              <a:ext cx="10713" cy="39282"/>
            </a:xfrm>
            <a:custGeom>
              <a:avLst/>
              <a:gdLst>
                <a:gd name="connsiteX0" fmla="*/ 0 w 10713"/>
                <a:gd name="connsiteY0" fmla="*/ 39283 h 39282"/>
                <a:gd name="connsiteX1" fmla="*/ 10713 w 10713"/>
                <a:gd name="connsiteY1" fmla="*/ 0 h 39282"/>
              </a:gdLst>
              <a:ahLst/>
              <a:cxnLst>
                <a:cxn ang="0">
                  <a:pos x="connsiteX0" y="connsiteY0"/>
                </a:cxn>
                <a:cxn ang="0">
                  <a:pos x="connsiteX1" y="connsiteY1"/>
                </a:cxn>
              </a:cxnLst>
              <a:rect l="l" t="t" r="r" b="b"/>
              <a:pathLst>
                <a:path w="10713" h="39282">
                  <a:moveTo>
                    <a:pt x="0" y="39283"/>
                  </a:moveTo>
                  <a:lnTo>
                    <a:pt x="10713"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orme libre : forme 37">
              <a:extLst>
                <a:ext uri="{FF2B5EF4-FFF2-40B4-BE49-F238E27FC236}">
                  <a16:creationId xmlns:a16="http://schemas.microsoft.com/office/drawing/2014/main" id="{6349F49D-E7D4-0A42-A70C-8460C1492505}"/>
                </a:ext>
              </a:extLst>
            </p:cNvPr>
            <p:cNvSpPr/>
            <p:nvPr/>
          </p:nvSpPr>
          <p:spPr>
            <a:xfrm>
              <a:off x="2769291" y="4266182"/>
              <a:ext cx="36902" cy="20236"/>
            </a:xfrm>
            <a:custGeom>
              <a:avLst/>
              <a:gdLst>
                <a:gd name="connsiteX0" fmla="*/ 0 w 36902"/>
                <a:gd name="connsiteY0" fmla="*/ 20237 h 20236"/>
                <a:gd name="connsiteX1" fmla="*/ 36902 w 36902"/>
                <a:gd name="connsiteY1" fmla="*/ 0 h 20236"/>
              </a:gdLst>
              <a:ahLst/>
              <a:cxnLst>
                <a:cxn ang="0">
                  <a:pos x="connsiteX0" y="connsiteY0"/>
                </a:cxn>
                <a:cxn ang="0">
                  <a:pos x="connsiteX1" y="connsiteY1"/>
                </a:cxn>
              </a:cxnLst>
              <a:rect l="l" t="t" r="r" b="b"/>
              <a:pathLst>
                <a:path w="36902" h="20236">
                  <a:moveTo>
                    <a:pt x="0" y="20237"/>
                  </a:moveTo>
                  <a:lnTo>
                    <a:pt x="36902"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orme libre : forme 38">
              <a:extLst>
                <a:ext uri="{FF2B5EF4-FFF2-40B4-BE49-F238E27FC236}">
                  <a16:creationId xmlns:a16="http://schemas.microsoft.com/office/drawing/2014/main" id="{093CAD14-1528-FF46-9FEF-3A56BA05C995}"/>
                </a:ext>
              </a:extLst>
            </p:cNvPr>
            <p:cNvSpPr/>
            <p:nvPr/>
          </p:nvSpPr>
          <p:spPr>
            <a:xfrm>
              <a:off x="3254970" y="1397347"/>
              <a:ext cx="58329" cy="101182"/>
            </a:xfrm>
            <a:custGeom>
              <a:avLst/>
              <a:gdLst>
                <a:gd name="connsiteX0" fmla="*/ 58329 w 58329"/>
                <a:gd name="connsiteY0" fmla="*/ 101183 h 101182"/>
                <a:gd name="connsiteX1" fmla="*/ 0 w 58329"/>
                <a:gd name="connsiteY1" fmla="*/ 0 h 101182"/>
              </a:gdLst>
              <a:ahLst/>
              <a:cxnLst>
                <a:cxn ang="0">
                  <a:pos x="connsiteX0" y="connsiteY0"/>
                </a:cxn>
                <a:cxn ang="0">
                  <a:pos x="connsiteX1" y="connsiteY1"/>
                </a:cxn>
              </a:cxnLst>
              <a:rect l="l" t="t" r="r" b="b"/>
              <a:pathLst>
                <a:path w="58329" h="101182">
                  <a:moveTo>
                    <a:pt x="58329" y="101183"/>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orme libre : forme 39">
              <a:extLst>
                <a:ext uri="{FF2B5EF4-FFF2-40B4-BE49-F238E27FC236}">
                  <a16:creationId xmlns:a16="http://schemas.microsoft.com/office/drawing/2014/main" id="{8C954DAD-C68B-9645-8295-FF8F23D3D708}"/>
                </a:ext>
              </a:extLst>
            </p:cNvPr>
            <p:cNvSpPr/>
            <p:nvPr/>
          </p:nvSpPr>
          <p:spPr>
            <a:xfrm>
              <a:off x="6045723" y="3695279"/>
              <a:ext cx="109738" cy="109738"/>
            </a:xfrm>
            <a:custGeom>
              <a:avLst/>
              <a:gdLst>
                <a:gd name="connsiteX0" fmla="*/ 13801 w 109738"/>
                <a:gd name="connsiteY0" fmla="*/ 91176 h 109738"/>
                <a:gd name="connsiteX1" fmla="*/ 18562 w 109738"/>
                <a:gd name="connsiteY1" fmla="*/ 13801 h 109738"/>
                <a:gd name="connsiteX2" fmla="*/ 95938 w 109738"/>
                <a:gd name="connsiteY2" fmla="*/ 18563 h 109738"/>
                <a:gd name="connsiteX3" fmla="*/ 91176 w 109738"/>
                <a:gd name="connsiteY3" fmla="*/ 95938 h 109738"/>
                <a:gd name="connsiteX4" fmla="*/ 13801 w 109738"/>
                <a:gd name="connsiteY4" fmla="*/ 91176 h 109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38" h="109738">
                  <a:moveTo>
                    <a:pt x="13801" y="91176"/>
                  </a:moveTo>
                  <a:cubicBezTo>
                    <a:pt x="-6436" y="68559"/>
                    <a:pt x="-4055" y="34038"/>
                    <a:pt x="18562" y="13801"/>
                  </a:cubicBezTo>
                  <a:cubicBezTo>
                    <a:pt x="41180" y="-6436"/>
                    <a:pt x="75701" y="-4055"/>
                    <a:pt x="95938" y="18563"/>
                  </a:cubicBezTo>
                  <a:cubicBezTo>
                    <a:pt x="116174" y="41180"/>
                    <a:pt x="113793" y="75701"/>
                    <a:pt x="91176" y="95938"/>
                  </a:cubicBezTo>
                  <a:cubicBezTo>
                    <a:pt x="68559" y="116174"/>
                    <a:pt x="34037" y="113794"/>
                    <a:pt x="13801" y="91176"/>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orme libre : forme 40">
              <a:extLst>
                <a:ext uri="{FF2B5EF4-FFF2-40B4-BE49-F238E27FC236}">
                  <a16:creationId xmlns:a16="http://schemas.microsoft.com/office/drawing/2014/main" id="{24D1212C-90E2-0E43-BF9D-675DF3963D04}"/>
                </a:ext>
              </a:extLst>
            </p:cNvPr>
            <p:cNvSpPr/>
            <p:nvPr/>
          </p:nvSpPr>
          <p:spPr>
            <a:xfrm>
              <a:off x="3220292" y="4808661"/>
              <a:ext cx="175143" cy="190777"/>
            </a:xfrm>
            <a:custGeom>
              <a:avLst/>
              <a:gdLst>
                <a:gd name="connsiteX0" fmla="*/ 156097 w 175143"/>
                <a:gd name="connsiteY0" fmla="*/ 1528 h 190777"/>
                <a:gd name="connsiteX1" fmla="*/ 7299 w 175143"/>
                <a:gd name="connsiteY1" fmla="*/ 74142 h 190777"/>
                <a:gd name="connsiteX2" fmla="*/ 6108 w 175143"/>
                <a:gd name="connsiteY2" fmla="*/ 96759 h 190777"/>
                <a:gd name="connsiteX3" fmla="*/ 144193 w 175143"/>
                <a:gd name="connsiteY3" fmla="*/ 188419 h 190777"/>
                <a:gd name="connsiteX4" fmla="*/ 164430 w 175143"/>
                <a:gd name="connsiteY4" fmla="*/ 177706 h 190777"/>
                <a:gd name="connsiteX5" fmla="*/ 175143 w 175143"/>
                <a:gd name="connsiteY5" fmla="*/ 12242 h 190777"/>
                <a:gd name="connsiteX6" fmla="*/ 156097 w 175143"/>
                <a:gd name="connsiteY6" fmla="*/ 1528 h 1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43" h="190777">
                  <a:moveTo>
                    <a:pt x="156097" y="1528"/>
                  </a:moveTo>
                  <a:lnTo>
                    <a:pt x="7299" y="74142"/>
                  </a:lnTo>
                  <a:cubicBezTo>
                    <a:pt x="-2225" y="78904"/>
                    <a:pt x="-2225" y="90807"/>
                    <a:pt x="6108" y="96759"/>
                  </a:cubicBezTo>
                  <a:lnTo>
                    <a:pt x="144193" y="188419"/>
                  </a:lnTo>
                  <a:cubicBezTo>
                    <a:pt x="152526" y="194371"/>
                    <a:pt x="164430" y="188419"/>
                    <a:pt x="164430" y="177706"/>
                  </a:cubicBezTo>
                  <a:lnTo>
                    <a:pt x="175143" y="12242"/>
                  </a:lnTo>
                  <a:cubicBezTo>
                    <a:pt x="175143" y="3909"/>
                    <a:pt x="164430" y="-3233"/>
                    <a:pt x="156097" y="1528"/>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orme libre : forme 41">
              <a:extLst>
                <a:ext uri="{FF2B5EF4-FFF2-40B4-BE49-F238E27FC236}">
                  <a16:creationId xmlns:a16="http://schemas.microsoft.com/office/drawing/2014/main" id="{BBA6D525-56BE-034C-9286-F11A18218464}"/>
                </a:ext>
              </a:extLst>
            </p:cNvPr>
            <p:cNvSpPr/>
            <p:nvPr/>
          </p:nvSpPr>
          <p:spPr>
            <a:xfrm rot="19126484">
              <a:off x="2687205" y="1726261"/>
              <a:ext cx="149984" cy="149984"/>
            </a:xfrm>
            <a:custGeom>
              <a:avLst/>
              <a:gdLst>
                <a:gd name="connsiteX0" fmla="*/ 149984 w 149984"/>
                <a:gd name="connsiteY0" fmla="*/ 74992 h 149984"/>
                <a:gd name="connsiteX1" fmla="*/ 74992 w 149984"/>
                <a:gd name="connsiteY1" fmla="*/ 149984 h 149984"/>
                <a:gd name="connsiteX2" fmla="*/ 0 w 149984"/>
                <a:gd name="connsiteY2" fmla="*/ 74992 h 149984"/>
                <a:gd name="connsiteX3" fmla="*/ 74992 w 149984"/>
                <a:gd name="connsiteY3" fmla="*/ 0 h 149984"/>
                <a:gd name="connsiteX4" fmla="*/ 149984 w 149984"/>
                <a:gd name="connsiteY4" fmla="*/ 74992 h 149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4" h="149984">
                  <a:moveTo>
                    <a:pt x="149984" y="74992"/>
                  </a:moveTo>
                  <a:cubicBezTo>
                    <a:pt x="149984" y="116409"/>
                    <a:pt x="116409" y="149984"/>
                    <a:pt x="74992" y="149984"/>
                  </a:cubicBezTo>
                  <a:cubicBezTo>
                    <a:pt x="33575" y="149984"/>
                    <a:pt x="0" y="116409"/>
                    <a:pt x="0" y="74992"/>
                  </a:cubicBezTo>
                  <a:cubicBezTo>
                    <a:pt x="0" y="33575"/>
                    <a:pt x="33575" y="0"/>
                    <a:pt x="74992" y="0"/>
                  </a:cubicBezTo>
                  <a:cubicBezTo>
                    <a:pt x="116409" y="0"/>
                    <a:pt x="149984" y="33575"/>
                    <a:pt x="149984" y="74992"/>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orme libre : forme 42">
              <a:extLst>
                <a:ext uri="{FF2B5EF4-FFF2-40B4-BE49-F238E27FC236}">
                  <a16:creationId xmlns:a16="http://schemas.microsoft.com/office/drawing/2014/main" id="{C81F236A-253D-D647-8380-2887A930AE46}"/>
                </a:ext>
              </a:extLst>
            </p:cNvPr>
            <p:cNvSpPr/>
            <p:nvPr/>
          </p:nvSpPr>
          <p:spPr>
            <a:xfrm>
              <a:off x="4512743" y="1103172"/>
              <a:ext cx="155746" cy="150267"/>
            </a:xfrm>
            <a:custGeom>
              <a:avLst/>
              <a:gdLst>
                <a:gd name="connsiteX0" fmla="*/ 152837 w 155746"/>
                <a:gd name="connsiteY0" fmla="*/ 106093 h 150267"/>
                <a:gd name="connsiteX1" fmla="*/ 63557 w 155746"/>
                <a:gd name="connsiteY1" fmla="*/ 3720 h 150267"/>
                <a:gd name="connsiteX2" fmla="*/ 44511 w 155746"/>
                <a:gd name="connsiteY2" fmla="*/ 7291 h 150267"/>
                <a:gd name="connsiteX3" fmla="*/ 467 w 155746"/>
                <a:gd name="connsiteY3" fmla="*/ 135853 h 150267"/>
                <a:gd name="connsiteX4" fmla="*/ 12371 w 155746"/>
                <a:gd name="connsiteY4" fmla="*/ 150138 h 150267"/>
                <a:gd name="connsiteX5" fmla="*/ 145694 w 155746"/>
                <a:gd name="connsiteY5" fmla="*/ 123949 h 150267"/>
                <a:gd name="connsiteX6" fmla="*/ 152837 w 155746"/>
                <a:gd name="connsiteY6" fmla="*/ 106093 h 1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46" h="150267">
                  <a:moveTo>
                    <a:pt x="152837" y="106093"/>
                  </a:moveTo>
                  <a:lnTo>
                    <a:pt x="63557" y="3720"/>
                  </a:lnTo>
                  <a:cubicBezTo>
                    <a:pt x="57606" y="-2232"/>
                    <a:pt x="48083" y="-1042"/>
                    <a:pt x="44511" y="7291"/>
                  </a:cubicBezTo>
                  <a:lnTo>
                    <a:pt x="467" y="135853"/>
                  </a:lnTo>
                  <a:cubicBezTo>
                    <a:pt x="-1914" y="144186"/>
                    <a:pt x="5229" y="151328"/>
                    <a:pt x="12371" y="150138"/>
                  </a:cubicBezTo>
                  <a:lnTo>
                    <a:pt x="145694" y="123949"/>
                  </a:lnTo>
                  <a:cubicBezTo>
                    <a:pt x="155217" y="121568"/>
                    <a:pt x="158788" y="112045"/>
                    <a:pt x="152837" y="106093"/>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orme libre : forme 43">
              <a:extLst>
                <a:ext uri="{FF2B5EF4-FFF2-40B4-BE49-F238E27FC236}">
                  <a16:creationId xmlns:a16="http://schemas.microsoft.com/office/drawing/2014/main" id="{F7648597-5554-724A-8189-6D7287CA3065}"/>
                </a:ext>
              </a:extLst>
            </p:cNvPr>
            <p:cNvSpPr/>
            <p:nvPr/>
          </p:nvSpPr>
          <p:spPr>
            <a:xfrm>
              <a:off x="6386880" y="2407986"/>
              <a:ext cx="7142" cy="1190"/>
            </a:xfrm>
            <a:custGeom>
              <a:avLst/>
              <a:gdLst>
                <a:gd name="connsiteX0" fmla="*/ 0 w 7142"/>
                <a:gd name="connsiteY0" fmla="*/ 0 h 1190"/>
                <a:gd name="connsiteX1" fmla="*/ 7142 w 7142"/>
                <a:gd name="connsiteY1" fmla="*/ 1190 h 1190"/>
              </a:gdLst>
              <a:ahLst/>
              <a:cxnLst>
                <a:cxn ang="0">
                  <a:pos x="connsiteX0" y="connsiteY0"/>
                </a:cxn>
                <a:cxn ang="0">
                  <a:pos x="connsiteX1" y="connsiteY1"/>
                </a:cxn>
              </a:cxnLst>
              <a:rect l="l" t="t" r="r" b="b"/>
              <a:pathLst>
                <a:path w="7142" h="1190">
                  <a:moveTo>
                    <a:pt x="0" y="0"/>
                  </a:moveTo>
                  <a:lnTo>
                    <a:pt x="7142" y="119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orme libre : forme 44">
              <a:extLst>
                <a:ext uri="{FF2B5EF4-FFF2-40B4-BE49-F238E27FC236}">
                  <a16:creationId xmlns:a16="http://schemas.microsoft.com/office/drawing/2014/main" id="{4FE37AFE-E15B-AC43-A123-F46E7EEA4308}"/>
                </a:ext>
              </a:extLst>
            </p:cNvPr>
            <p:cNvSpPr/>
            <p:nvPr/>
          </p:nvSpPr>
          <p:spPr>
            <a:xfrm>
              <a:off x="6288078" y="2402034"/>
              <a:ext cx="7142" cy="11903"/>
            </a:xfrm>
            <a:custGeom>
              <a:avLst/>
              <a:gdLst>
                <a:gd name="connsiteX0" fmla="*/ 0 w 7142"/>
                <a:gd name="connsiteY0" fmla="*/ 0 h 11903"/>
                <a:gd name="connsiteX1" fmla="*/ 7142 w 7142"/>
                <a:gd name="connsiteY1" fmla="*/ 0 h 11903"/>
              </a:gdLst>
              <a:ahLst/>
              <a:cxnLst>
                <a:cxn ang="0">
                  <a:pos x="connsiteX0" y="connsiteY0"/>
                </a:cxn>
                <a:cxn ang="0">
                  <a:pos x="connsiteX1" y="connsiteY1"/>
                </a:cxn>
              </a:cxnLst>
              <a:rect l="l" t="t" r="r" b="b"/>
              <a:pathLst>
                <a:path w="7142" h="11903">
                  <a:moveTo>
                    <a:pt x="0" y="0"/>
                  </a:moveTo>
                  <a:lnTo>
                    <a:pt x="7142"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orme libre : forme 45">
              <a:extLst>
                <a:ext uri="{FF2B5EF4-FFF2-40B4-BE49-F238E27FC236}">
                  <a16:creationId xmlns:a16="http://schemas.microsoft.com/office/drawing/2014/main" id="{412584FD-CE10-9D4B-8D37-8CDB2AD9E6B8}"/>
                </a:ext>
              </a:extLst>
            </p:cNvPr>
            <p:cNvSpPr/>
            <p:nvPr/>
          </p:nvSpPr>
          <p:spPr>
            <a:xfrm>
              <a:off x="6344026" y="2352038"/>
              <a:ext cx="11903" cy="7142"/>
            </a:xfrm>
            <a:custGeom>
              <a:avLst/>
              <a:gdLst>
                <a:gd name="connsiteX0" fmla="*/ 0 w 11903"/>
                <a:gd name="connsiteY0" fmla="*/ 7142 h 7142"/>
                <a:gd name="connsiteX1" fmla="*/ 0 w 11903"/>
                <a:gd name="connsiteY1" fmla="*/ 0 h 7142"/>
              </a:gdLst>
              <a:ahLst/>
              <a:cxnLst>
                <a:cxn ang="0">
                  <a:pos x="connsiteX0" y="connsiteY0"/>
                </a:cxn>
                <a:cxn ang="0">
                  <a:pos x="connsiteX1" y="connsiteY1"/>
                </a:cxn>
              </a:cxnLst>
              <a:rect l="l" t="t" r="r" b="b"/>
              <a:pathLst>
                <a:path w="11903" h="7142">
                  <a:moveTo>
                    <a:pt x="0" y="7142"/>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orme libre : forme 46">
              <a:extLst>
                <a:ext uri="{FF2B5EF4-FFF2-40B4-BE49-F238E27FC236}">
                  <a16:creationId xmlns:a16="http://schemas.microsoft.com/office/drawing/2014/main" id="{AAAB58A8-2BE0-F84A-8EA5-43416163EB9A}"/>
                </a:ext>
              </a:extLst>
            </p:cNvPr>
            <p:cNvSpPr/>
            <p:nvPr/>
          </p:nvSpPr>
          <p:spPr>
            <a:xfrm>
              <a:off x="6336884" y="2450840"/>
              <a:ext cx="1190" cy="7142"/>
            </a:xfrm>
            <a:custGeom>
              <a:avLst/>
              <a:gdLst>
                <a:gd name="connsiteX0" fmla="*/ 0 w 1190"/>
                <a:gd name="connsiteY0" fmla="*/ 7142 h 7142"/>
                <a:gd name="connsiteX1" fmla="*/ 1190 w 1190"/>
                <a:gd name="connsiteY1" fmla="*/ 0 h 7142"/>
              </a:gdLst>
              <a:ahLst/>
              <a:cxnLst>
                <a:cxn ang="0">
                  <a:pos x="connsiteX0" y="connsiteY0"/>
                </a:cxn>
                <a:cxn ang="0">
                  <a:pos x="connsiteX1" y="connsiteY1"/>
                </a:cxn>
              </a:cxnLst>
              <a:rect l="l" t="t" r="r" b="b"/>
              <a:pathLst>
                <a:path w="1190" h="7142">
                  <a:moveTo>
                    <a:pt x="0" y="7142"/>
                  </a:moveTo>
                  <a:lnTo>
                    <a:pt x="119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orme libre : forme 47">
              <a:extLst>
                <a:ext uri="{FF2B5EF4-FFF2-40B4-BE49-F238E27FC236}">
                  <a16:creationId xmlns:a16="http://schemas.microsoft.com/office/drawing/2014/main" id="{F49E537B-1304-9946-9DA0-1691CC47A508}"/>
                </a:ext>
              </a:extLst>
            </p:cNvPr>
            <p:cNvSpPr/>
            <p:nvPr/>
          </p:nvSpPr>
          <p:spPr>
            <a:xfrm>
              <a:off x="6020241" y="1667565"/>
              <a:ext cx="1190" cy="24998"/>
            </a:xfrm>
            <a:custGeom>
              <a:avLst/>
              <a:gdLst>
                <a:gd name="connsiteX0" fmla="*/ 1190 w 1190"/>
                <a:gd name="connsiteY0" fmla="*/ 0 h 24998"/>
                <a:gd name="connsiteX1" fmla="*/ 0 w 1190"/>
                <a:gd name="connsiteY1" fmla="*/ 24998 h 24998"/>
              </a:gdLst>
              <a:ahLst/>
              <a:cxnLst>
                <a:cxn ang="0">
                  <a:pos x="connsiteX0" y="connsiteY0"/>
                </a:cxn>
                <a:cxn ang="0">
                  <a:pos x="connsiteX1" y="connsiteY1"/>
                </a:cxn>
              </a:cxnLst>
              <a:rect l="l" t="t" r="r" b="b"/>
              <a:pathLst>
                <a:path w="1190" h="24998">
                  <a:moveTo>
                    <a:pt x="1190" y="0"/>
                  </a:moveTo>
                  <a:lnTo>
                    <a:pt x="0" y="24998"/>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orme libre : forme 48">
              <a:extLst>
                <a:ext uri="{FF2B5EF4-FFF2-40B4-BE49-F238E27FC236}">
                  <a16:creationId xmlns:a16="http://schemas.microsoft.com/office/drawing/2014/main" id="{1A4C872A-EB12-DA49-9FE2-C1B4E5805FAA}"/>
                </a:ext>
              </a:extLst>
            </p:cNvPr>
            <p:cNvSpPr/>
            <p:nvPr/>
          </p:nvSpPr>
          <p:spPr>
            <a:xfrm>
              <a:off x="6011908" y="1804459"/>
              <a:ext cx="1190" cy="24998"/>
            </a:xfrm>
            <a:custGeom>
              <a:avLst/>
              <a:gdLst>
                <a:gd name="connsiteX0" fmla="*/ 1191 w 1190"/>
                <a:gd name="connsiteY0" fmla="*/ 0 h 24998"/>
                <a:gd name="connsiteX1" fmla="*/ 0 w 1190"/>
                <a:gd name="connsiteY1" fmla="*/ 24998 h 24998"/>
              </a:gdLst>
              <a:ahLst/>
              <a:cxnLst>
                <a:cxn ang="0">
                  <a:pos x="connsiteX0" y="connsiteY0"/>
                </a:cxn>
                <a:cxn ang="0">
                  <a:pos x="connsiteX1" y="connsiteY1"/>
                </a:cxn>
              </a:cxnLst>
              <a:rect l="l" t="t" r="r" b="b"/>
              <a:pathLst>
                <a:path w="1190" h="24998">
                  <a:moveTo>
                    <a:pt x="1191" y="0"/>
                  </a:moveTo>
                  <a:lnTo>
                    <a:pt x="0" y="24998"/>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orme libre : forme 49">
              <a:extLst>
                <a:ext uri="{FF2B5EF4-FFF2-40B4-BE49-F238E27FC236}">
                  <a16:creationId xmlns:a16="http://schemas.microsoft.com/office/drawing/2014/main" id="{FFD62947-956D-874F-B3C7-7E4F03DADC57}"/>
                </a:ext>
              </a:extLst>
            </p:cNvPr>
            <p:cNvSpPr/>
            <p:nvPr/>
          </p:nvSpPr>
          <p:spPr>
            <a:xfrm>
              <a:off x="5935723" y="1743750"/>
              <a:ext cx="24998" cy="1190"/>
            </a:xfrm>
            <a:custGeom>
              <a:avLst/>
              <a:gdLst>
                <a:gd name="connsiteX0" fmla="*/ 0 w 24998"/>
                <a:gd name="connsiteY0" fmla="*/ 0 h 1190"/>
                <a:gd name="connsiteX1" fmla="*/ 24998 w 24998"/>
                <a:gd name="connsiteY1" fmla="*/ 1190 h 1190"/>
              </a:gdLst>
              <a:ahLst/>
              <a:cxnLst>
                <a:cxn ang="0">
                  <a:pos x="connsiteX0" y="connsiteY0"/>
                </a:cxn>
                <a:cxn ang="0">
                  <a:pos x="connsiteX1" y="connsiteY1"/>
                </a:cxn>
              </a:cxnLst>
              <a:rect l="l" t="t" r="r" b="b"/>
              <a:pathLst>
                <a:path w="24998" h="1190">
                  <a:moveTo>
                    <a:pt x="0" y="0"/>
                  </a:moveTo>
                  <a:lnTo>
                    <a:pt x="24998" y="119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orme libre : forme 50">
              <a:extLst>
                <a:ext uri="{FF2B5EF4-FFF2-40B4-BE49-F238E27FC236}">
                  <a16:creationId xmlns:a16="http://schemas.microsoft.com/office/drawing/2014/main" id="{6E1CF6E4-7F62-7844-BC85-349C43E26AC4}"/>
                </a:ext>
              </a:extLst>
            </p:cNvPr>
            <p:cNvSpPr/>
            <p:nvPr/>
          </p:nvSpPr>
          <p:spPr>
            <a:xfrm>
              <a:off x="6072618" y="1752082"/>
              <a:ext cx="24998" cy="2380"/>
            </a:xfrm>
            <a:custGeom>
              <a:avLst/>
              <a:gdLst>
                <a:gd name="connsiteX0" fmla="*/ 0 w 24998"/>
                <a:gd name="connsiteY0" fmla="*/ 0 h 2380"/>
                <a:gd name="connsiteX1" fmla="*/ 24998 w 24998"/>
                <a:gd name="connsiteY1" fmla="*/ 2381 h 2380"/>
              </a:gdLst>
              <a:ahLst/>
              <a:cxnLst>
                <a:cxn ang="0">
                  <a:pos x="connsiteX0" y="connsiteY0"/>
                </a:cxn>
                <a:cxn ang="0">
                  <a:pos x="connsiteX1" y="connsiteY1"/>
                </a:cxn>
              </a:cxnLst>
              <a:rect l="l" t="t" r="r" b="b"/>
              <a:pathLst>
                <a:path w="24998" h="2380">
                  <a:moveTo>
                    <a:pt x="0" y="0"/>
                  </a:moveTo>
                  <a:lnTo>
                    <a:pt x="24998" y="2381"/>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orme libre : forme 51">
              <a:extLst>
                <a:ext uri="{FF2B5EF4-FFF2-40B4-BE49-F238E27FC236}">
                  <a16:creationId xmlns:a16="http://schemas.microsoft.com/office/drawing/2014/main" id="{10020940-0484-2841-8348-47B5C441E9E6}"/>
                </a:ext>
              </a:extLst>
            </p:cNvPr>
            <p:cNvSpPr/>
            <p:nvPr/>
          </p:nvSpPr>
          <p:spPr>
            <a:xfrm>
              <a:off x="4183472" y="4805428"/>
              <a:ext cx="976118" cy="187183"/>
            </a:xfrm>
            <a:custGeom>
              <a:avLst/>
              <a:gdLst>
                <a:gd name="connsiteX0" fmla="*/ 976118 w 976118"/>
                <a:gd name="connsiteY0" fmla="*/ 0 h 187183"/>
                <a:gd name="connsiteX1" fmla="*/ 0 w 976118"/>
                <a:gd name="connsiteY1" fmla="*/ 179749 h 187183"/>
              </a:gdLst>
              <a:ahLst/>
              <a:cxnLst>
                <a:cxn ang="0">
                  <a:pos x="connsiteX0" y="connsiteY0"/>
                </a:cxn>
                <a:cxn ang="0">
                  <a:pos x="connsiteX1" y="connsiteY1"/>
                </a:cxn>
              </a:cxnLst>
              <a:rect l="l" t="t" r="r" b="b"/>
              <a:pathLst>
                <a:path w="976118" h="187183">
                  <a:moveTo>
                    <a:pt x="976118" y="0"/>
                  </a:moveTo>
                  <a:cubicBezTo>
                    <a:pt x="668998" y="149989"/>
                    <a:pt x="330928" y="209508"/>
                    <a:pt x="0" y="179749"/>
                  </a:cubicBezTo>
                </a:path>
              </a:pathLst>
            </a:custGeom>
            <a:noFill/>
            <a:ln w="11890" cap="rnd">
              <a:solidFill>
                <a:srgbClr val="FFFFFF"/>
              </a:solidFill>
              <a:custDash>
                <a:ds d="14850" sp="297323"/>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orme libre : forme 52">
              <a:extLst>
                <a:ext uri="{FF2B5EF4-FFF2-40B4-BE49-F238E27FC236}">
                  <a16:creationId xmlns:a16="http://schemas.microsoft.com/office/drawing/2014/main" id="{223B02F5-E9E1-764E-8F32-18A69D3CD6FE}"/>
                </a:ext>
              </a:extLst>
            </p:cNvPr>
            <p:cNvSpPr/>
            <p:nvPr/>
          </p:nvSpPr>
          <p:spPr>
            <a:xfrm>
              <a:off x="2907376" y="4311417"/>
              <a:ext cx="66661" cy="57138"/>
            </a:xfrm>
            <a:custGeom>
              <a:avLst/>
              <a:gdLst>
                <a:gd name="connsiteX0" fmla="*/ 0 w 66661"/>
                <a:gd name="connsiteY0" fmla="*/ 57138 h 57138"/>
                <a:gd name="connsiteX1" fmla="*/ 66662 w 66661"/>
                <a:gd name="connsiteY1" fmla="*/ 0 h 57138"/>
              </a:gdLst>
              <a:ahLst/>
              <a:cxnLst>
                <a:cxn ang="0">
                  <a:pos x="connsiteX0" y="connsiteY0"/>
                </a:cxn>
                <a:cxn ang="0">
                  <a:pos x="connsiteX1" y="connsiteY1"/>
                </a:cxn>
              </a:cxnLst>
              <a:rect l="l" t="t" r="r" b="b"/>
              <a:pathLst>
                <a:path w="66661" h="57138">
                  <a:moveTo>
                    <a:pt x="0" y="57138"/>
                  </a:moveTo>
                  <a:lnTo>
                    <a:pt x="6666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orme libre : forme 53">
              <a:extLst>
                <a:ext uri="{FF2B5EF4-FFF2-40B4-BE49-F238E27FC236}">
                  <a16:creationId xmlns:a16="http://schemas.microsoft.com/office/drawing/2014/main" id="{F96EC233-4BDC-1E47-A0A0-9721C0A738B7}"/>
                </a:ext>
              </a:extLst>
            </p:cNvPr>
            <p:cNvSpPr/>
            <p:nvPr/>
          </p:nvSpPr>
          <p:spPr>
            <a:xfrm>
              <a:off x="6267841" y="3168644"/>
              <a:ext cx="38092" cy="2380"/>
            </a:xfrm>
            <a:custGeom>
              <a:avLst/>
              <a:gdLst>
                <a:gd name="connsiteX0" fmla="*/ 0 w 38092"/>
                <a:gd name="connsiteY0" fmla="*/ 0 h 2380"/>
                <a:gd name="connsiteX1" fmla="*/ 38092 w 38092"/>
                <a:gd name="connsiteY1" fmla="*/ 2381 h 2380"/>
              </a:gdLst>
              <a:ahLst/>
              <a:cxnLst>
                <a:cxn ang="0">
                  <a:pos x="connsiteX0" y="connsiteY0"/>
                </a:cxn>
                <a:cxn ang="0">
                  <a:pos x="connsiteX1" y="connsiteY1"/>
                </a:cxn>
              </a:cxnLst>
              <a:rect l="l" t="t" r="r" b="b"/>
              <a:pathLst>
                <a:path w="38092" h="2380">
                  <a:moveTo>
                    <a:pt x="0" y="0"/>
                  </a:moveTo>
                  <a:lnTo>
                    <a:pt x="38092" y="2381"/>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orme libre : forme 54">
              <a:extLst>
                <a:ext uri="{FF2B5EF4-FFF2-40B4-BE49-F238E27FC236}">
                  <a16:creationId xmlns:a16="http://schemas.microsoft.com/office/drawing/2014/main" id="{E2E0E94C-DD41-C045-8444-9684907B2588}"/>
                </a:ext>
              </a:extLst>
            </p:cNvPr>
            <p:cNvSpPr/>
            <p:nvPr/>
          </p:nvSpPr>
          <p:spPr>
            <a:xfrm>
              <a:off x="6000004" y="4012629"/>
              <a:ext cx="26188" cy="13094"/>
            </a:xfrm>
            <a:custGeom>
              <a:avLst/>
              <a:gdLst>
                <a:gd name="connsiteX0" fmla="*/ 0 w 26188"/>
                <a:gd name="connsiteY0" fmla="*/ 0 h 13094"/>
                <a:gd name="connsiteX1" fmla="*/ 26188 w 26188"/>
                <a:gd name="connsiteY1" fmla="*/ 13094 h 13094"/>
              </a:gdLst>
              <a:ahLst/>
              <a:cxnLst>
                <a:cxn ang="0">
                  <a:pos x="connsiteX0" y="connsiteY0"/>
                </a:cxn>
                <a:cxn ang="0">
                  <a:pos x="connsiteX1" y="connsiteY1"/>
                </a:cxn>
              </a:cxnLst>
              <a:rect l="l" t="t" r="r" b="b"/>
              <a:pathLst>
                <a:path w="26188" h="13094">
                  <a:moveTo>
                    <a:pt x="0" y="0"/>
                  </a:moveTo>
                  <a:lnTo>
                    <a:pt x="26188" y="13094"/>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orme libre : forme 55">
              <a:extLst>
                <a:ext uri="{FF2B5EF4-FFF2-40B4-BE49-F238E27FC236}">
                  <a16:creationId xmlns:a16="http://schemas.microsoft.com/office/drawing/2014/main" id="{B97F4508-51DA-4E4B-8634-7AC8F49FEF35}"/>
                </a:ext>
              </a:extLst>
            </p:cNvPr>
            <p:cNvSpPr/>
            <p:nvPr/>
          </p:nvSpPr>
          <p:spPr>
            <a:xfrm>
              <a:off x="2580020" y="2322278"/>
              <a:ext cx="73804" cy="36902"/>
            </a:xfrm>
            <a:custGeom>
              <a:avLst/>
              <a:gdLst>
                <a:gd name="connsiteX0" fmla="*/ 0 w 73804"/>
                <a:gd name="connsiteY0" fmla="*/ 0 h 36902"/>
                <a:gd name="connsiteX1" fmla="*/ 73804 w 73804"/>
                <a:gd name="connsiteY1" fmla="*/ 36902 h 36902"/>
              </a:gdLst>
              <a:ahLst/>
              <a:cxnLst>
                <a:cxn ang="0">
                  <a:pos x="connsiteX0" y="connsiteY0"/>
                </a:cxn>
                <a:cxn ang="0">
                  <a:pos x="connsiteX1" y="connsiteY1"/>
                </a:cxn>
              </a:cxnLst>
              <a:rect l="l" t="t" r="r" b="b"/>
              <a:pathLst>
                <a:path w="73804" h="36902">
                  <a:moveTo>
                    <a:pt x="0" y="0"/>
                  </a:moveTo>
                  <a:lnTo>
                    <a:pt x="73804" y="36902"/>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orme libre : forme 56">
              <a:extLst>
                <a:ext uri="{FF2B5EF4-FFF2-40B4-BE49-F238E27FC236}">
                  <a16:creationId xmlns:a16="http://schemas.microsoft.com/office/drawing/2014/main" id="{63A242B4-0B5A-6541-930C-157D2D280EA8}"/>
                </a:ext>
              </a:extLst>
            </p:cNvPr>
            <p:cNvSpPr/>
            <p:nvPr/>
          </p:nvSpPr>
          <p:spPr>
            <a:xfrm>
              <a:off x="5206015" y="1423535"/>
              <a:ext cx="14284" cy="29759"/>
            </a:xfrm>
            <a:custGeom>
              <a:avLst/>
              <a:gdLst>
                <a:gd name="connsiteX0" fmla="*/ 0 w 14284"/>
                <a:gd name="connsiteY0" fmla="*/ 29760 h 29759"/>
                <a:gd name="connsiteX1" fmla="*/ 14285 w 14284"/>
                <a:gd name="connsiteY1" fmla="*/ 0 h 29759"/>
              </a:gdLst>
              <a:ahLst/>
              <a:cxnLst>
                <a:cxn ang="0">
                  <a:pos x="connsiteX0" y="connsiteY0"/>
                </a:cxn>
                <a:cxn ang="0">
                  <a:pos x="connsiteX1" y="connsiteY1"/>
                </a:cxn>
              </a:cxnLst>
              <a:rect l="l" t="t" r="r" b="b"/>
              <a:pathLst>
                <a:path w="14284" h="29759">
                  <a:moveTo>
                    <a:pt x="0" y="29760"/>
                  </a:moveTo>
                  <a:lnTo>
                    <a:pt x="14285"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orme libre : forme 57">
              <a:extLst>
                <a:ext uri="{FF2B5EF4-FFF2-40B4-BE49-F238E27FC236}">
                  <a16:creationId xmlns:a16="http://schemas.microsoft.com/office/drawing/2014/main" id="{6BFADEE9-1659-6140-AEFE-F5C219921741}"/>
                </a:ext>
              </a:extLst>
            </p:cNvPr>
            <p:cNvSpPr/>
            <p:nvPr/>
          </p:nvSpPr>
          <p:spPr>
            <a:xfrm>
              <a:off x="3684700" y="4848282"/>
              <a:ext cx="40473" cy="83327"/>
            </a:xfrm>
            <a:custGeom>
              <a:avLst/>
              <a:gdLst>
                <a:gd name="connsiteX0" fmla="*/ 0 w 40473"/>
                <a:gd name="connsiteY0" fmla="*/ 83327 h 83327"/>
                <a:gd name="connsiteX1" fmla="*/ 40473 w 40473"/>
                <a:gd name="connsiteY1" fmla="*/ 0 h 83327"/>
              </a:gdLst>
              <a:ahLst/>
              <a:cxnLst>
                <a:cxn ang="0">
                  <a:pos x="connsiteX0" y="connsiteY0"/>
                </a:cxn>
                <a:cxn ang="0">
                  <a:pos x="connsiteX1" y="connsiteY1"/>
                </a:cxn>
              </a:cxnLst>
              <a:rect l="l" t="t" r="r" b="b"/>
              <a:pathLst>
                <a:path w="40473" h="83327">
                  <a:moveTo>
                    <a:pt x="0" y="83327"/>
                  </a:moveTo>
                  <a:lnTo>
                    <a:pt x="40473"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orme libre : forme 58">
              <a:extLst>
                <a:ext uri="{FF2B5EF4-FFF2-40B4-BE49-F238E27FC236}">
                  <a16:creationId xmlns:a16="http://schemas.microsoft.com/office/drawing/2014/main" id="{C600408E-0F0F-5E4B-8C7E-D3FE62F4162F}"/>
                </a:ext>
              </a:extLst>
            </p:cNvPr>
            <p:cNvSpPr/>
            <p:nvPr/>
          </p:nvSpPr>
          <p:spPr>
            <a:xfrm>
              <a:off x="3776360" y="1318781"/>
              <a:ext cx="13094" cy="38092"/>
            </a:xfrm>
            <a:custGeom>
              <a:avLst/>
              <a:gdLst>
                <a:gd name="connsiteX0" fmla="*/ 13094 w 13094"/>
                <a:gd name="connsiteY0" fmla="*/ 38092 h 38092"/>
                <a:gd name="connsiteX1" fmla="*/ 0 w 13094"/>
                <a:gd name="connsiteY1" fmla="*/ 0 h 38092"/>
              </a:gdLst>
              <a:ahLst/>
              <a:cxnLst>
                <a:cxn ang="0">
                  <a:pos x="connsiteX0" y="connsiteY0"/>
                </a:cxn>
                <a:cxn ang="0">
                  <a:pos x="connsiteX1" y="connsiteY1"/>
                </a:cxn>
              </a:cxnLst>
              <a:rect l="l" t="t" r="r" b="b"/>
              <a:pathLst>
                <a:path w="13094" h="38092">
                  <a:moveTo>
                    <a:pt x="13094" y="38092"/>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orme libre : forme 59">
              <a:extLst>
                <a:ext uri="{FF2B5EF4-FFF2-40B4-BE49-F238E27FC236}">
                  <a16:creationId xmlns:a16="http://schemas.microsoft.com/office/drawing/2014/main" id="{42235783-4B91-B043-983C-9C776BB4E383}"/>
                </a:ext>
              </a:extLst>
            </p:cNvPr>
            <p:cNvSpPr/>
            <p:nvPr/>
          </p:nvSpPr>
          <p:spPr>
            <a:xfrm>
              <a:off x="4917942" y="5003032"/>
              <a:ext cx="17855" cy="53567"/>
            </a:xfrm>
            <a:custGeom>
              <a:avLst/>
              <a:gdLst>
                <a:gd name="connsiteX0" fmla="*/ 17856 w 17855"/>
                <a:gd name="connsiteY0" fmla="*/ 53568 h 53567"/>
                <a:gd name="connsiteX1" fmla="*/ 0 w 17855"/>
                <a:gd name="connsiteY1" fmla="*/ 0 h 53567"/>
              </a:gdLst>
              <a:ahLst/>
              <a:cxnLst>
                <a:cxn ang="0">
                  <a:pos x="connsiteX0" y="connsiteY0"/>
                </a:cxn>
                <a:cxn ang="0">
                  <a:pos x="connsiteX1" y="connsiteY1"/>
                </a:cxn>
              </a:cxnLst>
              <a:rect l="l" t="t" r="r" b="b"/>
              <a:pathLst>
                <a:path w="17855" h="53567">
                  <a:moveTo>
                    <a:pt x="17856" y="53568"/>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orme libre : forme 60">
              <a:extLst>
                <a:ext uri="{FF2B5EF4-FFF2-40B4-BE49-F238E27FC236}">
                  <a16:creationId xmlns:a16="http://schemas.microsoft.com/office/drawing/2014/main" id="{9838059D-7C61-6A4F-B90F-7EE1EC2E5D5A}"/>
                </a:ext>
              </a:extLst>
            </p:cNvPr>
            <p:cNvSpPr/>
            <p:nvPr/>
          </p:nvSpPr>
          <p:spPr>
            <a:xfrm>
              <a:off x="5844063" y="4248326"/>
              <a:ext cx="70232" cy="53567"/>
            </a:xfrm>
            <a:custGeom>
              <a:avLst/>
              <a:gdLst>
                <a:gd name="connsiteX0" fmla="*/ 0 w 70232"/>
                <a:gd name="connsiteY0" fmla="*/ 0 h 53567"/>
                <a:gd name="connsiteX1" fmla="*/ 70233 w 70232"/>
                <a:gd name="connsiteY1" fmla="*/ 53568 h 53567"/>
              </a:gdLst>
              <a:ahLst/>
              <a:cxnLst>
                <a:cxn ang="0">
                  <a:pos x="connsiteX0" y="connsiteY0"/>
                </a:cxn>
                <a:cxn ang="0">
                  <a:pos x="connsiteX1" y="connsiteY1"/>
                </a:cxn>
              </a:cxnLst>
              <a:rect l="l" t="t" r="r" b="b"/>
              <a:pathLst>
                <a:path w="70232" h="53567">
                  <a:moveTo>
                    <a:pt x="0" y="0"/>
                  </a:moveTo>
                  <a:lnTo>
                    <a:pt x="70233" y="53568"/>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orme libre : forme 61">
              <a:extLst>
                <a:ext uri="{FF2B5EF4-FFF2-40B4-BE49-F238E27FC236}">
                  <a16:creationId xmlns:a16="http://schemas.microsoft.com/office/drawing/2014/main" id="{C73F3376-4EA2-BF4B-A15C-E82351DDE09D}"/>
                </a:ext>
              </a:extLst>
            </p:cNvPr>
            <p:cNvSpPr/>
            <p:nvPr/>
          </p:nvSpPr>
          <p:spPr>
            <a:xfrm>
              <a:off x="2762149" y="2133007"/>
              <a:ext cx="35711" cy="27378"/>
            </a:xfrm>
            <a:custGeom>
              <a:avLst/>
              <a:gdLst>
                <a:gd name="connsiteX0" fmla="*/ 0 w 35711"/>
                <a:gd name="connsiteY0" fmla="*/ 0 h 27378"/>
                <a:gd name="connsiteX1" fmla="*/ 35712 w 35711"/>
                <a:gd name="connsiteY1" fmla="*/ 27379 h 27378"/>
              </a:gdLst>
              <a:ahLst/>
              <a:cxnLst>
                <a:cxn ang="0">
                  <a:pos x="connsiteX0" y="connsiteY0"/>
                </a:cxn>
                <a:cxn ang="0">
                  <a:pos x="connsiteX1" y="connsiteY1"/>
                </a:cxn>
              </a:cxnLst>
              <a:rect l="l" t="t" r="r" b="b"/>
              <a:pathLst>
                <a:path w="35711" h="27378">
                  <a:moveTo>
                    <a:pt x="0" y="0"/>
                  </a:moveTo>
                  <a:lnTo>
                    <a:pt x="35712" y="27379"/>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orme libre : forme 62">
              <a:extLst>
                <a:ext uri="{FF2B5EF4-FFF2-40B4-BE49-F238E27FC236}">
                  <a16:creationId xmlns:a16="http://schemas.microsoft.com/office/drawing/2014/main" id="{770F73E9-50F2-994E-8A42-798EE7AC4704}"/>
                </a:ext>
              </a:extLst>
            </p:cNvPr>
            <p:cNvSpPr/>
            <p:nvPr/>
          </p:nvSpPr>
          <p:spPr>
            <a:xfrm>
              <a:off x="5389335" y="1515195"/>
              <a:ext cx="55948" cy="72613"/>
            </a:xfrm>
            <a:custGeom>
              <a:avLst/>
              <a:gdLst>
                <a:gd name="connsiteX0" fmla="*/ 0 w 55948"/>
                <a:gd name="connsiteY0" fmla="*/ 72614 h 72613"/>
                <a:gd name="connsiteX1" fmla="*/ 55948 w 55948"/>
                <a:gd name="connsiteY1" fmla="*/ 0 h 72613"/>
              </a:gdLst>
              <a:ahLst/>
              <a:cxnLst>
                <a:cxn ang="0">
                  <a:pos x="connsiteX0" y="connsiteY0"/>
                </a:cxn>
                <a:cxn ang="0">
                  <a:pos x="connsiteX1" y="connsiteY1"/>
                </a:cxn>
              </a:cxnLst>
              <a:rect l="l" t="t" r="r" b="b"/>
              <a:pathLst>
                <a:path w="55948" h="72613">
                  <a:moveTo>
                    <a:pt x="0" y="72614"/>
                  </a:moveTo>
                  <a:lnTo>
                    <a:pt x="55948"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orme libre : forme 63">
              <a:extLst>
                <a:ext uri="{FF2B5EF4-FFF2-40B4-BE49-F238E27FC236}">
                  <a16:creationId xmlns:a16="http://schemas.microsoft.com/office/drawing/2014/main" id="{F96D74B5-4AFC-8843-A33C-D7E8A4C97625}"/>
                </a:ext>
              </a:extLst>
            </p:cNvPr>
            <p:cNvSpPr/>
            <p:nvPr/>
          </p:nvSpPr>
          <p:spPr>
            <a:xfrm>
              <a:off x="6261889" y="2955565"/>
              <a:ext cx="80946" cy="10713"/>
            </a:xfrm>
            <a:custGeom>
              <a:avLst/>
              <a:gdLst>
                <a:gd name="connsiteX0" fmla="*/ 0 w 80946"/>
                <a:gd name="connsiteY0" fmla="*/ 10713 h 10713"/>
                <a:gd name="connsiteX1" fmla="*/ 80946 w 80946"/>
                <a:gd name="connsiteY1" fmla="*/ 0 h 10713"/>
              </a:gdLst>
              <a:ahLst/>
              <a:cxnLst>
                <a:cxn ang="0">
                  <a:pos x="connsiteX0" y="connsiteY0"/>
                </a:cxn>
                <a:cxn ang="0">
                  <a:pos x="connsiteX1" y="connsiteY1"/>
                </a:cxn>
              </a:cxnLst>
              <a:rect l="l" t="t" r="r" b="b"/>
              <a:pathLst>
                <a:path w="80946" h="10713">
                  <a:moveTo>
                    <a:pt x="0" y="10713"/>
                  </a:moveTo>
                  <a:lnTo>
                    <a:pt x="80946"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orme libre : forme 64">
              <a:extLst>
                <a:ext uri="{FF2B5EF4-FFF2-40B4-BE49-F238E27FC236}">
                  <a16:creationId xmlns:a16="http://schemas.microsoft.com/office/drawing/2014/main" id="{226F49DC-F5CA-E04E-9CB0-B06CA122C464}"/>
                </a:ext>
              </a:extLst>
            </p:cNvPr>
            <p:cNvSpPr/>
            <p:nvPr/>
          </p:nvSpPr>
          <p:spPr>
            <a:xfrm>
              <a:off x="4090622" y="1192600"/>
              <a:ext cx="11903" cy="89279"/>
            </a:xfrm>
            <a:custGeom>
              <a:avLst/>
              <a:gdLst>
                <a:gd name="connsiteX0" fmla="*/ 11904 w 11903"/>
                <a:gd name="connsiteY0" fmla="*/ 89279 h 89279"/>
                <a:gd name="connsiteX1" fmla="*/ 0 w 11903"/>
                <a:gd name="connsiteY1" fmla="*/ 0 h 89279"/>
              </a:gdLst>
              <a:ahLst/>
              <a:cxnLst>
                <a:cxn ang="0">
                  <a:pos x="connsiteX0" y="connsiteY0"/>
                </a:cxn>
                <a:cxn ang="0">
                  <a:pos x="connsiteX1" y="connsiteY1"/>
                </a:cxn>
              </a:cxnLst>
              <a:rect l="l" t="t" r="r" b="b"/>
              <a:pathLst>
                <a:path w="11903" h="89279">
                  <a:moveTo>
                    <a:pt x="11904" y="89279"/>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orme libre : forme 65">
              <a:extLst>
                <a:ext uri="{FF2B5EF4-FFF2-40B4-BE49-F238E27FC236}">
                  <a16:creationId xmlns:a16="http://schemas.microsoft.com/office/drawing/2014/main" id="{6266E12E-CCA3-044D-85BB-5618CE50B1CC}"/>
                </a:ext>
              </a:extLst>
            </p:cNvPr>
            <p:cNvSpPr/>
            <p:nvPr/>
          </p:nvSpPr>
          <p:spPr>
            <a:xfrm>
              <a:off x="4676293" y="5083978"/>
              <a:ext cx="14284" cy="108325"/>
            </a:xfrm>
            <a:custGeom>
              <a:avLst/>
              <a:gdLst>
                <a:gd name="connsiteX0" fmla="*/ 14285 w 14284"/>
                <a:gd name="connsiteY0" fmla="*/ 108325 h 108325"/>
                <a:gd name="connsiteX1" fmla="*/ 0 w 14284"/>
                <a:gd name="connsiteY1" fmla="*/ 0 h 108325"/>
              </a:gdLst>
              <a:ahLst/>
              <a:cxnLst>
                <a:cxn ang="0">
                  <a:pos x="connsiteX0" y="connsiteY0"/>
                </a:cxn>
                <a:cxn ang="0">
                  <a:pos x="connsiteX1" y="connsiteY1"/>
                </a:cxn>
              </a:cxnLst>
              <a:rect l="l" t="t" r="r" b="b"/>
              <a:pathLst>
                <a:path w="14284" h="108325">
                  <a:moveTo>
                    <a:pt x="14285" y="108325"/>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orme libre : forme 66">
              <a:extLst>
                <a:ext uri="{FF2B5EF4-FFF2-40B4-BE49-F238E27FC236}">
                  <a16:creationId xmlns:a16="http://schemas.microsoft.com/office/drawing/2014/main" id="{E30BBC9E-6D70-2F4E-A52E-EBF795E770D1}"/>
                </a:ext>
              </a:extLst>
            </p:cNvPr>
            <p:cNvSpPr/>
            <p:nvPr/>
          </p:nvSpPr>
          <p:spPr>
            <a:xfrm>
              <a:off x="3877543" y="4901849"/>
              <a:ext cx="10713" cy="39282"/>
            </a:xfrm>
            <a:custGeom>
              <a:avLst/>
              <a:gdLst>
                <a:gd name="connsiteX0" fmla="*/ 0 w 10713"/>
                <a:gd name="connsiteY0" fmla="*/ 39283 h 39282"/>
                <a:gd name="connsiteX1" fmla="*/ 10713 w 10713"/>
                <a:gd name="connsiteY1" fmla="*/ 0 h 39282"/>
              </a:gdLst>
              <a:ahLst/>
              <a:cxnLst>
                <a:cxn ang="0">
                  <a:pos x="connsiteX0" y="connsiteY0"/>
                </a:cxn>
                <a:cxn ang="0">
                  <a:pos x="connsiteX1" y="connsiteY1"/>
                </a:cxn>
              </a:cxnLst>
              <a:rect l="l" t="t" r="r" b="b"/>
              <a:pathLst>
                <a:path w="10713" h="39282">
                  <a:moveTo>
                    <a:pt x="0" y="39283"/>
                  </a:moveTo>
                  <a:lnTo>
                    <a:pt x="10713"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orme libre : forme 67">
              <a:extLst>
                <a:ext uri="{FF2B5EF4-FFF2-40B4-BE49-F238E27FC236}">
                  <a16:creationId xmlns:a16="http://schemas.microsoft.com/office/drawing/2014/main" id="{3BAD2620-D481-9045-B8F1-098AE66AEFD1}"/>
                </a:ext>
              </a:extLst>
            </p:cNvPr>
            <p:cNvSpPr/>
            <p:nvPr/>
          </p:nvSpPr>
          <p:spPr>
            <a:xfrm>
              <a:off x="2814526" y="4126906"/>
              <a:ext cx="35711" cy="20236"/>
            </a:xfrm>
            <a:custGeom>
              <a:avLst/>
              <a:gdLst>
                <a:gd name="connsiteX0" fmla="*/ 0 w 35711"/>
                <a:gd name="connsiteY0" fmla="*/ 20237 h 20236"/>
                <a:gd name="connsiteX1" fmla="*/ 35712 w 35711"/>
                <a:gd name="connsiteY1" fmla="*/ 0 h 20236"/>
              </a:gdLst>
              <a:ahLst/>
              <a:cxnLst>
                <a:cxn ang="0">
                  <a:pos x="connsiteX0" y="connsiteY0"/>
                </a:cxn>
                <a:cxn ang="0">
                  <a:pos x="connsiteX1" y="connsiteY1"/>
                </a:cxn>
              </a:cxnLst>
              <a:rect l="l" t="t" r="r" b="b"/>
              <a:pathLst>
                <a:path w="35711" h="20236">
                  <a:moveTo>
                    <a:pt x="0" y="20237"/>
                  </a:moveTo>
                  <a:lnTo>
                    <a:pt x="3571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orme libre : forme 68">
              <a:extLst>
                <a:ext uri="{FF2B5EF4-FFF2-40B4-BE49-F238E27FC236}">
                  <a16:creationId xmlns:a16="http://schemas.microsoft.com/office/drawing/2014/main" id="{EFC17D56-A5EC-154E-B800-79935BF3EE69}"/>
                </a:ext>
              </a:extLst>
            </p:cNvPr>
            <p:cNvSpPr/>
            <p:nvPr/>
          </p:nvSpPr>
          <p:spPr>
            <a:xfrm>
              <a:off x="3450193" y="1392585"/>
              <a:ext cx="58329" cy="101182"/>
            </a:xfrm>
            <a:custGeom>
              <a:avLst/>
              <a:gdLst>
                <a:gd name="connsiteX0" fmla="*/ 58329 w 58329"/>
                <a:gd name="connsiteY0" fmla="*/ 101183 h 101182"/>
                <a:gd name="connsiteX1" fmla="*/ 0 w 58329"/>
                <a:gd name="connsiteY1" fmla="*/ 0 h 101182"/>
              </a:gdLst>
              <a:ahLst/>
              <a:cxnLst>
                <a:cxn ang="0">
                  <a:pos x="connsiteX0" y="connsiteY0"/>
                </a:cxn>
                <a:cxn ang="0">
                  <a:pos x="connsiteX1" y="connsiteY1"/>
                </a:cxn>
              </a:cxnLst>
              <a:rect l="l" t="t" r="r" b="b"/>
              <a:pathLst>
                <a:path w="58329" h="101182">
                  <a:moveTo>
                    <a:pt x="58329" y="101183"/>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orme libre : forme 69">
              <a:extLst>
                <a:ext uri="{FF2B5EF4-FFF2-40B4-BE49-F238E27FC236}">
                  <a16:creationId xmlns:a16="http://schemas.microsoft.com/office/drawing/2014/main" id="{9FEEE7C1-1F33-2E4F-950B-F37A0931EEB4}"/>
                </a:ext>
              </a:extLst>
            </p:cNvPr>
            <p:cNvSpPr/>
            <p:nvPr/>
          </p:nvSpPr>
          <p:spPr>
            <a:xfrm>
              <a:off x="6180236" y="3544100"/>
              <a:ext cx="109738" cy="109738"/>
            </a:xfrm>
            <a:custGeom>
              <a:avLst/>
              <a:gdLst>
                <a:gd name="connsiteX0" fmla="*/ 13801 w 109738"/>
                <a:gd name="connsiteY0" fmla="*/ 91176 h 109738"/>
                <a:gd name="connsiteX1" fmla="*/ 18562 w 109738"/>
                <a:gd name="connsiteY1" fmla="*/ 13801 h 109738"/>
                <a:gd name="connsiteX2" fmla="*/ 95937 w 109738"/>
                <a:gd name="connsiteY2" fmla="*/ 18563 h 109738"/>
                <a:gd name="connsiteX3" fmla="*/ 91176 w 109738"/>
                <a:gd name="connsiteY3" fmla="*/ 95938 h 109738"/>
                <a:gd name="connsiteX4" fmla="*/ 13801 w 109738"/>
                <a:gd name="connsiteY4" fmla="*/ 91176 h 109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38" h="109738">
                  <a:moveTo>
                    <a:pt x="13801" y="91176"/>
                  </a:moveTo>
                  <a:cubicBezTo>
                    <a:pt x="-6436" y="68559"/>
                    <a:pt x="-4055" y="34037"/>
                    <a:pt x="18562" y="13801"/>
                  </a:cubicBezTo>
                  <a:cubicBezTo>
                    <a:pt x="41180" y="-6436"/>
                    <a:pt x="75701" y="-4055"/>
                    <a:pt x="95937" y="18563"/>
                  </a:cubicBezTo>
                  <a:cubicBezTo>
                    <a:pt x="116174" y="41180"/>
                    <a:pt x="113793" y="75701"/>
                    <a:pt x="91176" y="95938"/>
                  </a:cubicBezTo>
                  <a:cubicBezTo>
                    <a:pt x="68559" y="116174"/>
                    <a:pt x="34038" y="113794"/>
                    <a:pt x="13801" y="91176"/>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orme libre : forme 70">
              <a:extLst>
                <a:ext uri="{FF2B5EF4-FFF2-40B4-BE49-F238E27FC236}">
                  <a16:creationId xmlns:a16="http://schemas.microsoft.com/office/drawing/2014/main" id="{D843A604-F835-EA4C-922D-8D1768AB322E}"/>
                </a:ext>
              </a:extLst>
            </p:cNvPr>
            <p:cNvSpPr/>
            <p:nvPr/>
          </p:nvSpPr>
          <p:spPr>
            <a:xfrm>
              <a:off x="3094111" y="4554389"/>
              <a:ext cx="175234" cy="190306"/>
            </a:xfrm>
            <a:custGeom>
              <a:avLst/>
              <a:gdLst>
                <a:gd name="connsiteX0" fmla="*/ 156097 w 175234"/>
                <a:gd name="connsiteY0" fmla="*/ 1057 h 190306"/>
                <a:gd name="connsiteX1" fmla="*/ 7299 w 175234"/>
                <a:gd name="connsiteY1" fmla="*/ 73671 h 190306"/>
                <a:gd name="connsiteX2" fmla="*/ 6108 w 175234"/>
                <a:gd name="connsiteY2" fmla="*/ 96288 h 190306"/>
                <a:gd name="connsiteX3" fmla="*/ 144193 w 175234"/>
                <a:gd name="connsiteY3" fmla="*/ 187948 h 190306"/>
                <a:gd name="connsiteX4" fmla="*/ 164430 w 175234"/>
                <a:gd name="connsiteY4" fmla="*/ 177234 h 190306"/>
                <a:gd name="connsiteX5" fmla="*/ 175143 w 175234"/>
                <a:gd name="connsiteY5" fmla="*/ 11771 h 190306"/>
                <a:gd name="connsiteX6" fmla="*/ 156097 w 175234"/>
                <a:gd name="connsiteY6" fmla="*/ 1057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34" h="190306">
                  <a:moveTo>
                    <a:pt x="156097" y="1057"/>
                  </a:moveTo>
                  <a:lnTo>
                    <a:pt x="7299" y="73671"/>
                  </a:lnTo>
                  <a:cubicBezTo>
                    <a:pt x="-2225" y="78432"/>
                    <a:pt x="-2225" y="90336"/>
                    <a:pt x="6108" y="96288"/>
                  </a:cubicBezTo>
                  <a:lnTo>
                    <a:pt x="144193" y="187948"/>
                  </a:lnTo>
                  <a:cubicBezTo>
                    <a:pt x="152526" y="193900"/>
                    <a:pt x="164430" y="187948"/>
                    <a:pt x="164430" y="177234"/>
                  </a:cubicBezTo>
                  <a:lnTo>
                    <a:pt x="175143" y="11771"/>
                  </a:lnTo>
                  <a:cubicBezTo>
                    <a:pt x="176334" y="3438"/>
                    <a:pt x="165620" y="-2514"/>
                    <a:pt x="156097" y="1057"/>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orme libre : forme 71">
              <a:extLst>
                <a:ext uri="{FF2B5EF4-FFF2-40B4-BE49-F238E27FC236}">
                  <a16:creationId xmlns:a16="http://schemas.microsoft.com/office/drawing/2014/main" id="{0C1DDF70-A005-2349-A33D-3E7FC80CA94F}"/>
                </a:ext>
              </a:extLst>
            </p:cNvPr>
            <p:cNvSpPr/>
            <p:nvPr/>
          </p:nvSpPr>
          <p:spPr>
            <a:xfrm>
              <a:off x="2938327" y="1671136"/>
              <a:ext cx="149988" cy="149988"/>
            </a:xfrm>
            <a:custGeom>
              <a:avLst/>
              <a:gdLst>
                <a:gd name="connsiteX0" fmla="*/ 149989 w 149988"/>
                <a:gd name="connsiteY0" fmla="*/ 74994 h 149988"/>
                <a:gd name="connsiteX1" fmla="*/ 74994 w 149988"/>
                <a:gd name="connsiteY1" fmla="*/ 149989 h 149988"/>
                <a:gd name="connsiteX2" fmla="*/ 0 w 149988"/>
                <a:gd name="connsiteY2" fmla="*/ 74994 h 149988"/>
                <a:gd name="connsiteX3" fmla="*/ 74994 w 149988"/>
                <a:gd name="connsiteY3" fmla="*/ 0 h 149988"/>
                <a:gd name="connsiteX4" fmla="*/ 149989 w 149988"/>
                <a:gd name="connsiteY4" fmla="*/ 74994 h 149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8" h="149988">
                  <a:moveTo>
                    <a:pt x="149989" y="74994"/>
                  </a:moveTo>
                  <a:cubicBezTo>
                    <a:pt x="149989" y="116413"/>
                    <a:pt x="116413" y="149989"/>
                    <a:pt x="74994" y="149989"/>
                  </a:cubicBezTo>
                  <a:cubicBezTo>
                    <a:pt x="33576" y="149989"/>
                    <a:pt x="0" y="116413"/>
                    <a:pt x="0" y="74994"/>
                  </a:cubicBezTo>
                  <a:cubicBezTo>
                    <a:pt x="0" y="33576"/>
                    <a:pt x="33576" y="0"/>
                    <a:pt x="74994" y="0"/>
                  </a:cubicBezTo>
                  <a:cubicBezTo>
                    <a:pt x="116413" y="0"/>
                    <a:pt x="149989" y="33576"/>
                    <a:pt x="149989" y="74994"/>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orme libre : forme 72">
              <a:extLst>
                <a:ext uri="{FF2B5EF4-FFF2-40B4-BE49-F238E27FC236}">
                  <a16:creationId xmlns:a16="http://schemas.microsoft.com/office/drawing/2014/main" id="{9C74AD24-D1D4-0B4C-8420-BF566BFBBA95}"/>
                </a:ext>
              </a:extLst>
            </p:cNvPr>
            <p:cNvSpPr/>
            <p:nvPr/>
          </p:nvSpPr>
          <p:spPr>
            <a:xfrm>
              <a:off x="4811883" y="1054763"/>
              <a:ext cx="147650" cy="156221"/>
            </a:xfrm>
            <a:custGeom>
              <a:avLst/>
              <a:gdLst>
                <a:gd name="connsiteX0" fmla="*/ 142961 w 147650"/>
                <a:gd name="connsiteY0" fmla="*/ 84269 h 156221"/>
                <a:gd name="connsiteX1" fmla="*/ 34636 w 147650"/>
                <a:gd name="connsiteY1" fmla="*/ 2133 h 156221"/>
                <a:gd name="connsiteX2" fmla="*/ 16780 w 147650"/>
                <a:gd name="connsiteY2" fmla="*/ 9275 h 156221"/>
                <a:gd name="connsiteX3" fmla="*/ 114 w 147650"/>
                <a:gd name="connsiteY3" fmla="*/ 143789 h 156221"/>
                <a:gd name="connsiteX4" fmla="*/ 15589 w 147650"/>
                <a:gd name="connsiteY4" fmla="*/ 155693 h 156221"/>
                <a:gd name="connsiteX5" fmla="*/ 140580 w 147650"/>
                <a:gd name="connsiteY5" fmla="*/ 102125 h 156221"/>
                <a:gd name="connsiteX6" fmla="*/ 142961 w 147650"/>
                <a:gd name="connsiteY6" fmla="*/ 84269 h 1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650" h="156221">
                  <a:moveTo>
                    <a:pt x="142961" y="84269"/>
                  </a:moveTo>
                  <a:lnTo>
                    <a:pt x="34636" y="2133"/>
                  </a:lnTo>
                  <a:cubicBezTo>
                    <a:pt x="27493" y="-2629"/>
                    <a:pt x="17970" y="942"/>
                    <a:pt x="16780" y="9275"/>
                  </a:cubicBezTo>
                  <a:lnTo>
                    <a:pt x="114" y="143789"/>
                  </a:lnTo>
                  <a:cubicBezTo>
                    <a:pt x="-1076" y="152122"/>
                    <a:pt x="7256" y="158074"/>
                    <a:pt x="15589" y="155693"/>
                  </a:cubicBezTo>
                  <a:lnTo>
                    <a:pt x="140580" y="102125"/>
                  </a:lnTo>
                  <a:cubicBezTo>
                    <a:pt x="148912" y="99745"/>
                    <a:pt x="150103" y="90221"/>
                    <a:pt x="142961" y="84269"/>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orme libre : forme 73">
              <a:extLst>
                <a:ext uri="{FF2B5EF4-FFF2-40B4-BE49-F238E27FC236}">
                  <a16:creationId xmlns:a16="http://schemas.microsoft.com/office/drawing/2014/main" id="{7B5F6DF9-81FA-5F40-A4E6-38B1A49F47F2}"/>
                </a:ext>
              </a:extLst>
            </p:cNvPr>
            <p:cNvSpPr/>
            <p:nvPr/>
          </p:nvSpPr>
          <p:spPr>
            <a:xfrm>
              <a:off x="6391642" y="2604400"/>
              <a:ext cx="7142" cy="11903"/>
            </a:xfrm>
            <a:custGeom>
              <a:avLst/>
              <a:gdLst>
                <a:gd name="connsiteX0" fmla="*/ 0 w 7142"/>
                <a:gd name="connsiteY0" fmla="*/ 0 h 11903"/>
                <a:gd name="connsiteX1" fmla="*/ 7142 w 7142"/>
                <a:gd name="connsiteY1" fmla="*/ 0 h 11903"/>
              </a:gdLst>
              <a:ahLst/>
              <a:cxnLst>
                <a:cxn ang="0">
                  <a:pos x="connsiteX0" y="connsiteY0"/>
                </a:cxn>
                <a:cxn ang="0">
                  <a:pos x="connsiteX1" y="connsiteY1"/>
                </a:cxn>
              </a:cxnLst>
              <a:rect l="l" t="t" r="r" b="b"/>
              <a:pathLst>
                <a:path w="7142" h="11903">
                  <a:moveTo>
                    <a:pt x="0" y="0"/>
                  </a:moveTo>
                  <a:lnTo>
                    <a:pt x="714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orme libre : forme 74">
              <a:extLst>
                <a:ext uri="{FF2B5EF4-FFF2-40B4-BE49-F238E27FC236}">
                  <a16:creationId xmlns:a16="http://schemas.microsoft.com/office/drawing/2014/main" id="{1E4E771D-961D-DF40-9D8B-6BB71660D5E8}"/>
                </a:ext>
              </a:extLst>
            </p:cNvPr>
            <p:cNvSpPr/>
            <p:nvPr/>
          </p:nvSpPr>
          <p:spPr>
            <a:xfrm>
              <a:off x="6292839" y="2597258"/>
              <a:ext cx="7142" cy="11903"/>
            </a:xfrm>
            <a:custGeom>
              <a:avLst/>
              <a:gdLst>
                <a:gd name="connsiteX0" fmla="*/ 0 w 7142"/>
                <a:gd name="connsiteY0" fmla="*/ 0 h 11903"/>
                <a:gd name="connsiteX1" fmla="*/ 7142 w 7142"/>
                <a:gd name="connsiteY1" fmla="*/ 0 h 11903"/>
              </a:gdLst>
              <a:ahLst/>
              <a:cxnLst>
                <a:cxn ang="0">
                  <a:pos x="connsiteX0" y="connsiteY0"/>
                </a:cxn>
                <a:cxn ang="0">
                  <a:pos x="connsiteX1" y="connsiteY1"/>
                </a:cxn>
              </a:cxnLst>
              <a:rect l="l" t="t" r="r" b="b"/>
              <a:pathLst>
                <a:path w="7142" h="11903">
                  <a:moveTo>
                    <a:pt x="0" y="0"/>
                  </a:moveTo>
                  <a:lnTo>
                    <a:pt x="714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orme libre : forme 75">
              <a:extLst>
                <a:ext uri="{FF2B5EF4-FFF2-40B4-BE49-F238E27FC236}">
                  <a16:creationId xmlns:a16="http://schemas.microsoft.com/office/drawing/2014/main" id="{7AA69350-C4D5-9A41-8713-1653BFA02A18}"/>
                </a:ext>
              </a:extLst>
            </p:cNvPr>
            <p:cNvSpPr/>
            <p:nvPr/>
          </p:nvSpPr>
          <p:spPr>
            <a:xfrm>
              <a:off x="6348788" y="2547262"/>
              <a:ext cx="11903" cy="7142"/>
            </a:xfrm>
            <a:custGeom>
              <a:avLst/>
              <a:gdLst>
                <a:gd name="connsiteX0" fmla="*/ 0 w 11903"/>
                <a:gd name="connsiteY0" fmla="*/ 7142 h 7142"/>
                <a:gd name="connsiteX1" fmla="*/ 0 w 11903"/>
                <a:gd name="connsiteY1" fmla="*/ 0 h 7142"/>
              </a:gdLst>
              <a:ahLst/>
              <a:cxnLst>
                <a:cxn ang="0">
                  <a:pos x="connsiteX0" y="connsiteY0"/>
                </a:cxn>
                <a:cxn ang="0">
                  <a:pos x="connsiteX1" y="connsiteY1"/>
                </a:cxn>
              </a:cxnLst>
              <a:rect l="l" t="t" r="r" b="b"/>
              <a:pathLst>
                <a:path w="11903" h="7142">
                  <a:moveTo>
                    <a:pt x="0" y="7142"/>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orme libre : forme 76">
              <a:extLst>
                <a:ext uri="{FF2B5EF4-FFF2-40B4-BE49-F238E27FC236}">
                  <a16:creationId xmlns:a16="http://schemas.microsoft.com/office/drawing/2014/main" id="{E02631AB-5030-7A45-B6DF-375522CD1896}"/>
                </a:ext>
              </a:extLst>
            </p:cNvPr>
            <p:cNvSpPr/>
            <p:nvPr/>
          </p:nvSpPr>
          <p:spPr>
            <a:xfrm>
              <a:off x="6341645" y="2647254"/>
              <a:ext cx="1190" cy="7142"/>
            </a:xfrm>
            <a:custGeom>
              <a:avLst/>
              <a:gdLst>
                <a:gd name="connsiteX0" fmla="*/ 0 w 1190"/>
                <a:gd name="connsiteY0" fmla="*/ 7142 h 7142"/>
                <a:gd name="connsiteX1" fmla="*/ 1190 w 1190"/>
                <a:gd name="connsiteY1" fmla="*/ 0 h 7142"/>
              </a:gdLst>
              <a:ahLst/>
              <a:cxnLst>
                <a:cxn ang="0">
                  <a:pos x="connsiteX0" y="connsiteY0"/>
                </a:cxn>
                <a:cxn ang="0">
                  <a:pos x="connsiteX1" y="connsiteY1"/>
                </a:cxn>
              </a:cxnLst>
              <a:rect l="l" t="t" r="r" b="b"/>
              <a:pathLst>
                <a:path w="1190" h="7142">
                  <a:moveTo>
                    <a:pt x="0" y="7142"/>
                  </a:moveTo>
                  <a:lnTo>
                    <a:pt x="119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orme libre : forme 77">
              <a:extLst>
                <a:ext uri="{FF2B5EF4-FFF2-40B4-BE49-F238E27FC236}">
                  <a16:creationId xmlns:a16="http://schemas.microsoft.com/office/drawing/2014/main" id="{EE2D86D1-1D1D-6F4E-A3C1-079C82B3E43F}"/>
                </a:ext>
              </a:extLst>
            </p:cNvPr>
            <p:cNvSpPr/>
            <p:nvPr/>
          </p:nvSpPr>
          <p:spPr>
            <a:xfrm>
              <a:off x="5798828" y="1528289"/>
              <a:ext cx="1190" cy="26188"/>
            </a:xfrm>
            <a:custGeom>
              <a:avLst/>
              <a:gdLst>
                <a:gd name="connsiteX0" fmla="*/ 1190 w 1190"/>
                <a:gd name="connsiteY0" fmla="*/ 0 h 26188"/>
                <a:gd name="connsiteX1" fmla="*/ 0 w 1190"/>
                <a:gd name="connsiteY1" fmla="*/ 26189 h 26188"/>
              </a:gdLst>
              <a:ahLst/>
              <a:cxnLst>
                <a:cxn ang="0">
                  <a:pos x="connsiteX0" y="connsiteY0"/>
                </a:cxn>
                <a:cxn ang="0">
                  <a:pos x="connsiteX1" y="connsiteY1"/>
                </a:cxn>
              </a:cxnLst>
              <a:rect l="l" t="t" r="r" b="b"/>
              <a:pathLst>
                <a:path w="1190" h="26188">
                  <a:moveTo>
                    <a:pt x="1190" y="0"/>
                  </a:moveTo>
                  <a:lnTo>
                    <a:pt x="0" y="26189"/>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orme libre : forme 78">
              <a:extLst>
                <a:ext uri="{FF2B5EF4-FFF2-40B4-BE49-F238E27FC236}">
                  <a16:creationId xmlns:a16="http://schemas.microsoft.com/office/drawing/2014/main" id="{657C10E7-DEEB-8843-B9E7-CB001B83E14E}"/>
                </a:ext>
              </a:extLst>
            </p:cNvPr>
            <p:cNvSpPr/>
            <p:nvPr/>
          </p:nvSpPr>
          <p:spPr>
            <a:xfrm>
              <a:off x="5789305" y="1665184"/>
              <a:ext cx="2380" cy="24998"/>
            </a:xfrm>
            <a:custGeom>
              <a:avLst/>
              <a:gdLst>
                <a:gd name="connsiteX0" fmla="*/ 2381 w 2380"/>
                <a:gd name="connsiteY0" fmla="*/ 0 h 24998"/>
                <a:gd name="connsiteX1" fmla="*/ 0 w 2380"/>
                <a:gd name="connsiteY1" fmla="*/ 24998 h 24998"/>
              </a:gdLst>
              <a:ahLst/>
              <a:cxnLst>
                <a:cxn ang="0">
                  <a:pos x="connsiteX0" y="connsiteY0"/>
                </a:cxn>
                <a:cxn ang="0">
                  <a:pos x="connsiteX1" y="connsiteY1"/>
                </a:cxn>
              </a:cxnLst>
              <a:rect l="l" t="t" r="r" b="b"/>
              <a:pathLst>
                <a:path w="2380" h="24998">
                  <a:moveTo>
                    <a:pt x="2381" y="0"/>
                  </a:moveTo>
                  <a:lnTo>
                    <a:pt x="0" y="24998"/>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orme libre : forme 79">
              <a:extLst>
                <a:ext uri="{FF2B5EF4-FFF2-40B4-BE49-F238E27FC236}">
                  <a16:creationId xmlns:a16="http://schemas.microsoft.com/office/drawing/2014/main" id="{E7D7E3D8-5F9B-C54C-85A8-1D7F9D5F2FF3}"/>
                </a:ext>
              </a:extLst>
            </p:cNvPr>
            <p:cNvSpPr/>
            <p:nvPr/>
          </p:nvSpPr>
          <p:spPr>
            <a:xfrm>
              <a:off x="5714311" y="1604474"/>
              <a:ext cx="24998" cy="1190"/>
            </a:xfrm>
            <a:custGeom>
              <a:avLst/>
              <a:gdLst>
                <a:gd name="connsiteX0" fmla="*/ 0 w 24998"/>
                <a:gd name="connsiteY0" fmla="*/ 0 h 1190"/>
                <a:gd name="connsiteX1" fmla="*/ 24998 w 24998"/>
                <a:gd name="connsiteY1" fmla="*/ 1190 h 1190"/>
              </a:gdLst>
              <a:ahLst/>
              <a:cxnLst>
                <a:cxn ang="0">
                  <a:pos x="connsiteX0" y="connsiteY0"/>
                </a:cxn>
                <a:cxn ang="0">
                  <a:pos x="connsiteX1" y="connsiteY1"/>
                </a:cxn>
              </a:cxnLst>
              <a:rect l="l" t="t" r="r" b="b"/>
              <a:pathLst>
                <a:path w="24998" h="1190">
                  <a:moveTo>
                    <a:pt x="0" y="0"/>
                  </a:moveTo>
                  <a:lnTo>
                    <a:pt x="24998" y="119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orme libre : forme 80">
              <a:extLst>
                <a:ext uri="{FF2B5EF4-FFF2-40B4-BE49-F238E27FC236}">
                  <a16:creationId xmlns:a16="http://schemas.microsoft.com/office/drawing/2014/main" id="{6028E4BB-CDFB-A04B-B341-44770F7E5539}"/>
                </a:ext>
              </a:extLst>
            </p:cNvPr>
            <p:cNvSpPr/>
            <p:nvPr/>
          </p:nvSpPr>
          <p:spPr>
            <a:xfrm>
              <a:off x="5850015" y="1612807"/>
              <a:ext cx="26188" cy="2380"/>
            </a:xfrm>
            <a:custGeom>
              <a:avLst/>
              <a:gdLst>
                <a:gd name="connsiteX0" fmla="*/ 0 w 26188"/>
                <a:gd name="connsiteY0" fmla="*/ 0 h 2380"/>
                <a:gd name="connsiteX1" fmla="*/ 26189 w 26188"/>
                <a:gd name="connsiteY1" fmla="*/ 2381 h 2380"/>
              </a:gdLst>
              <a:ahLst/>
              <a:cxnLst>
                <a:cxn ang="0">
                  <a:pos x="connsiteX0" y="connsiteY0"/>
                </a:cxn>
                <a:cxn ang="0">
                  <a:pos x="connsiteX1" y="connsiteY1"/>
                </a:cxn>
              </a:cxnLst>
              <a:rect l="l" t="t" r="r" b="b"/>
              <a:pathLst>
                <a:path w="26188" h="2380">
                  <a:moveTo>
                    <a:pt x="0" y="0"/>
                  </a:moveTo>
                  <a:lnTo>
                    <a:pt x="26189" y="2381"/>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orme libre : forme 81">
              <a:extLst>
                <a:ext uri="{FF2B5EF4-FFF2-40B4-BE49-F238E27FC236}">
                  <a16:creationId xmlns:a16="http://schemas.microsoft.com/office/drawing/2014/main" id="{AEC53FCC-CEB9-F945-9358-05AB935561CB}"/>
                </a:ext>
              </a:extLst>
            </p:cNvPr>
            <p:cNvSpPr/>
            <p:nvPr/>
          </p:nvSpPr>
          <p:spPr>
            <a:xfrm>
              <a:off x="4171568" y="4716149"/>
              <a:ext cx="976118" cy="187183"/>
            </a:xfrm>
            <a:custGeom>
              <a:avLst/>
              <a:gdLst>
                <a:gd name="connsiteX0" fmla="*/ 976118 w 976118"/>
                <a:gd name="connsiteY0" fmla="*/ 0 h 187183"/>
                <a:gd name="connsiteX1" fmla="*/ 0 w 976118"/>
                <a:gd name="connsiteY1" fmla="*/ 179749 h 187183"/>
              </a:gdLst>
              <a:ahLst/>
              <a:cxnLst>
                <a:cxn ang="0">
                  <a:pos x="connsiteX0" y="connsiteY0"/>
                </a:cxn>
                <a:cxn ang="0">
                  <a:pos x="connsiteX1" y="connsiteY1"/>
                </a:cxn>
              </a:cxnLst>
              <a:rect l="l" t="t" r="r" b="b"/>
              <a:pathLst>
                <a:path w="976118" h="187183">
                  <a:moveTo>
                    <a:pt x="976118" y="0"/>
                  </a:moveTo>
                  <a:cubicBezTo>
                    <a:pt x="668998" y="149989"/>
                    <a:pt x="330928" y="209508"/>
                    <a:pt x="0" y="179749"/>
                  </a:cubicBezTo>
                </a:path>
              </a:pathLst>
            </a:custGeom>
            <a:noFill/>
            <a:ln w="11890" cap="rnd">
              <a:solidFill>
                <a:srgbClr val="000000"/>
              </a:solidFill>
              <a:custDash>
                <a:ds d="14850" sp="297323"/>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Title 1">
            <a:extLst>
              <a:ext uri="{FF2B5EF4-FFF2-40B4-BE49-F238E27FC236}">
                <a16:creationId xmlns:a16="http://schemas.microsoft.com/office/drawing/2014/main" id="{4ED4C6EC-D4E1-1649-8693-B64874D44DEA}"/>
              </a:ext>
            </a:extLst>
          </p:cNvPr>
          <p:cNvSpPr txBox="1">
            <a:spLocks/>
          </p:cNvSpPr>
          <p:nvPr/>
        </p:nvSpPr>
        <p:spPr>
          <a:xfrm>
            <a:off x="1185586" y="1624154"/>
            <a:ext cx="5650906" cy="1421928"/>
          </a:xfrm>
          <a:prstGeom prst="rect">
            <a:avLst/>
          </a:prstGeom>
        </p:spPr>
        <p:txBody>
          <a:bodyPr vert="horz" wrap="none" lIns="91440" tIns="45720" rIns="91440" bIns="45720" rtlCol="0" anchor="t">
            <a:spAutoFit/>
          </a:bodyPr>
          <a:lstStyle>
            <a:lvl1pPr algn="l" defTabSz="914400" rtl="0" eaLnBrk="1" latinLnBrk="0" hangingPunct="1">
              <a:lnSpc>
                <a:spcPct val="90000"/>
              </a:lnSpc>
              <a:spcBef>
                <a:spcPct val="0"/>
              </a:spcBef>
              <a:buNone/>
              <a:defRPr sz="4000" b="1" i="0" kern="1200" spc="0">
                <a:solidFill>
                  <a:schemeClr val="tx1"/>
                </a:solidFill>
                <a:latin typeface="Source Sans Pro" panose="020B0503030403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9600" b="1" i="0" u="none" strike="noStrike" kern="1200" cap="none" spc="0" normalizeH="0" baseline="0" noProof="0">
                <a:ln>
                  <a:noFill/>
                </a:ln>
                <a:solidFill>
                  <a:prstClr val="black"/>
                </a:solidFill>
                <a:effectLst/>
                <a:uLnTx/>
                <a:uFillTx/>
                <a:latin typeface="Source Sans Pro" panose="020B0503030403020204" pitchFamily="34" charset="0"/>
                <a:ea typeface="+mj-ea"/>
                <a:cs typeface="+mj-cs"/>
              </a:rPr>
              <a:t>Questions</a:t>
            </a:r>
          </a:p>
        </p:txBody>
      </p:sp>
      <p:grpSp>
        <p:nvGrpSpPr>
          <p:cNvPr id="2" name="Groupe 1">
            <a:extLst>
              <a:ext uri="{FF2B5EF4-FFF2-40B4-BE49-F238E27FC236}">
                <a16:creationId xmlns:a16="http://schemas.microsoft.com/office/drawing/2014/main" id="{4E91B615-6B33-9C41-93AE-43AA485DC247}"/>
              </a:ext>
            </a:extLst>
          </p:cNvPr>
          <p:cNvGrpSpPr/>
          <p:nvPr/>
        </p:nvGrpSpPr>
        <p:grpSpPr>
          <a:xfrm>
            <a:off x="8178800" y="815682"/>
            <a:ext cx="1335445" cy="1335446"/>
            <a:chOff x="8178800" y="815682"/>
            <a:chExt cx="1335445" cy="1335446"/>
          </a:xfrm>
        </p:grpSpPr>
        <p:sp>
          <p:nvSpPr>
            <p:cNvPr id="82" name="Ellipse 81">
              <a:extLst>
                <a:ext uri="{FF2B5EF4-FFF2-40B4-BE49-F238E27FC236}">
                  <a16:creationId xmlns:a16="http://schemas.microsoft.com/office/drawing/2014/main" id="{5438DD1F-361E-C54F-A88C-CD46CF6A727A}"/>
                </a:ext>
              </a:extLst>
            </p:cNvPr>
            <p:cNvSpPr/>
            <p:nvPr/>
          </p:nvSpPr>
          <p:spPr>
            <a:xfrm>
              <a:off x="8178800" y="815682"/>
              <a:ext cx="1335445" cy="13354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3" name="Groupe 82">
              <a:extLst>
                <a:ext uri="{FF2B5EF4-FFF2-40B4-BE49-F238E27FC236}">
                  <a16:creationId xmlns:a16="http://schemas.microsoft.com/office/drawing/2014/main" id="{3367644D-4483-5343-8F38-63F9B0DEF55B}"/>
                </a:ext>
              </a:extLst>
            </p:cNvPr>
            <p:cNvGrpSpPr/>
            <p:nvPr/>
          </p:nvGrpSpPr>
          <p:grpSpPr>
            <a:xfrm>
              <a:off x="8453456" y="1010100"/>
              <a:ext cx="786132" cy="851643"/>
              <a:chOff x="4365052" y="2686148"/>
              <a:chExt cx="457200" cy="495300"/>
            </a:xfrm>
          </p:grpSpPr>
          <p:pic>
            <p:nvPicPr>
              <p:cNvPr id="84" name="Graphique 83">
                <a:extLst>
                  <a:ext uri="{FF2B5EF4-FFF2-40B4-BE49-F238E27FC236}">
                    <a16:creationId xmlns:a16="http://schemas.microsoft.com/office/drawing/2014/main" id="{91B63EE8-AA46-DD4E-A5D1-3014260E35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2575" y="2744006"/>
                <a:ext cx="228600" cy="368300"/>
              </a:xfrm>
              <a:prstGeom prst="rect">
                <a:avLst/>
              </a:prstGeom>
            </p:spPr>
          </p:pic>
          <p:pic>
            <p:nvPicPr>
              <p:cNvPr id="85" name="Graphique 84">
                <a:extLst>
                  <a:ext uri="{FF2B5EF4-FFF2-40B4-BE49-F238E27FC236}">
                    <a16:creationId xmlns:a16="http://schemas.microsoft.com/office/drawing/2014/main" id="{142D692A-C601-4941-B727-A863B20D7B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5052" y="2686148"/>
                <a:ext cx="457200" cy="495300"/>
              </a:xfrm>
              <a:prstGeom prst="rect">
                <a:avLst/>
              </a:prstGeom>
            </p:spPr>
          </p:pic>
        </p:grpSp>
      </p:grpSp>
      <p:grpSp>
        <p:nvGrpSpPr>
          <p:cNvPr id="3" name="Groupe 2">
            <a:extLst>
              <a:ext uri="{FF2B5EF4-FFF2-40B4-BE49-F238E27FC236}">
                <a16:creationId xmlns:a16="http://schemas.microsoft.com/office/drawing/2014/main" id="{DA28085C-277A-F648-B684-20E585CDDDD8}"/>
              </a:ext>
            </a:extLst>
          </p:cNvPr>
          <p:cNvGrpSpPr/>
          <p:nvPr/>
        </p:nvGrpSpPr>
        <p:grpSpPr>
          <a:xfrm>
            <a:off x="9163353" y="1522404"/>
            <a:ext cx="1335445" cy="1335446"/>
            <a:chOff x="9163353" y="1522404"/>
            <a:chExt cx="1335445" cy="1335446"/>
          </a:xfrm>
        </p:grpSpPr>
        <p:sp>
          <p:nvSpPr>
            <p:cNvPr id="89" name="Ellipse 88">
              <a:extLst>
                <a:ext uri="{FF2B5EF4-FFF2-40B4-BE49-F238E27FC236}">
                  <a16:creationId xmlns:a16="http://schemas.microsoft.com/office/drawing/2014/main" id="{288A6FB2-52E8-BB49-B8D1-9C1939390619}"/>
                </a:ext>
              </a:extLst>
            </p:cNvPr>
            <p:cNvSpPr/>
            <p:nvPr/>
          </p:nvSpPr>
          <p:spPr>
            <a:xfrm>
              <a:off x="9163353" y="1522404"/>
              <a:ext cx="1335445" cy="13354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6" name="Groupe 85">
              <a:extLst>
                <a:ext uri="{FF2B5EF4-FFF2-40B4-BE49-F238E27FC236}">
                  <a16:creationId xmlns:a16="http://schemas.microsoft.com/office/drawing/2014/main" id="{8CBE076E-8226-054E-A93D-ACA6A5346D59}"/>
                </a:ext>
              </a:extLst>
            </p:cNvPr>
            <p:cNvGrpSpPr/>
            <p:nvPr/>
          </p:nvGrpSpPr>
          <p:grpSpPr>
            <a:xfrm>
              <a:off x="9472473" y="1906690"/>
              <a:ext cx="717205" cy="566874"/>
              <a:chOff x="4258922" y="393300"/>
              <a:chExt cx="781050" cy="617336"/>
            </a:xfrm>
          </p:grpSpPr>
          <p:pic>
            <p:nvPicPr>
              <p:cNvPr id="87" name="Graphique 86">
                <a:extLst>
                  <a:ext uri="{FF2B5EF4-FFF2-40B4-BE49-F238E27FC236}">
                    <a16:creationId xmlns:a16="http://schemas.microsoft.com/office/drawing/2014/main" id="{91EFDA71-6CA9-2A4C-B0DE-12DFFF0C7D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8922" y="591536"/>
                <a:ext cx="781050" cy="419100"/>
              </a:xfrm>
              <a:prstGeom prst="rect">
                <a:avLst/>
              </a:prstGeom>
            </p:spPr>
          </p:pic>
          <p:pic>
            <p:nvPicPr>
              <p:cNvPr id="88" name="Graphique 87">
                <a:extLst>
                  <a:ext uri="{FF2B5EF4-FFF2-40B4-BE49-F238E27FC236}">
                    <a16:creationId xmlns:a16="http://schemas.microsoft.com/office/drawing/2014/main" id="{2674C175-3E93-984E-A7FD-11527318E1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15982" y="393300"/>
                <a:ext cx="276225" cy="257175"/>
              </a:xfrm>
              <a:prstGeom prst="rect">
                <a:avLst/>
              </a:prstGeom>
            </p:spPr>
          </p:pic>
        </p:grpSp>
      </p:grpSp>
      <p:sp>
        <p:nvSpPr>
          <p:cNvPr id="90" name="Ellipse 89">
            <a:extLst>
              <a:ext uri="{FF2B5EF4-FFF2-40B4-BE49-F238E27FC236}">
                <a16:creationId xmlns:a16="http://schemas.microsoft.com/office/drawing/2014/main" id="{71D24FFF-1531-1548-9AB0-5C7B8C2BA36A}"/>
              </a:ext>
            </a:extLst>
          </p:cNvPr>
          <p:cNvSpPr/>
          <p:nvPr/>
        </p:nvSpPr>
        <p:spPr>
          <a:xfrm rot="2298204">
            <a:off x="4901203" y="3968649"/>
            <a:ext cx="1688377" cy="16883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1" name="Groupe 90">
            <a:extLst>
              <a:ext uri="{FF2B5EF4-FFF2-40B4-BE49-F238E27FC236}">
                <a16:creationId xmlns:a16="http://schemas.microsoft.com/office/drawing/2014/main" id="{512C619D-12F6-D24C-9AA3-DA1D2E18ACB9}"/>
              </a:ext>
            </a:extLst>
          </p:cNvPr>
          <p:cNvGrpSpPr/>
          <p:nvPr/>
        </p:nvGrpSpPr>
        <p:grpSpPr>
          <a:xfrm rot="12217308">
            <a:off x="4666545" y="3019095"/>
            <a:ext cx="3055741" cy="3262797"/>
            <a:chOff x="2414556" y="1054763"/>
            <a:chExt cx="3984228" cy="4254198"/>
          </a:xfrm>
        </p:grpSpPr>
        <p:sp>
          <p:nvSpPr>
            <p:cNvPr id="92" name="Forme libre : forme 3">
              <a:extLst>
                <a:ext uri="{FF2B5EF4-FFF2-40B4-BE49-F238E27FC236}">
                  <a16:creationId xmlns:a16="http://schemas.microsoft.com/office/drawing/2014/main" id="{FC5AAB1C-88B5-044A-B63D-BC645638C356}"/>
                </a:ext>
              </a:extLst>
            </p:cNvPr>
            <p:cNvSpPr/>
            <p:nvPr/>
          </p:nvSpPr>
          <p:spPr>
            <a:xfrm>
              <a:off x="2847857" y="1431129"/>
              <a:ext cx="2351015" cy="993522"/>
            </a:xfrm>
            <a:custGeom>
              <a:avLst/>
              <a:gdLst>
                <a:gd name="connsiteX0" fmla="*/ 0 w 2351015"/>
                <a:gd name="connsiteY0" fmla="*/ 993523 h 993522"/>
                <a:gd name="connsiteX1" fmla="*/ 203556 w 2351015"/>
                <a:gd name="connsiteY1" fmla="*/ 648310 h 993522"/>
                <a:gd name="connsiteX2" fmla="*/ 2351016 w 2351015"/>
                <a:gd name="connsiteY2" fmla="*/ 225723 h 993522"/>
              </a:gdLst>
              <a:ahLst/>
              <a:cxnLst>
                <a:cxn ang="0">
                  <a:pos x="connsiteX0" y="connsiteY0"/>
                </a:cxn>
                <a:cxn ang="0">
                  <a:pos x="connsiteX1" y="connsiteY1"/>
                </a:cxn>
                <a:cxn ang="0">
                  <a:pos x="connsiteX2" y="connsiteY2"/>
                </a:cxn>
              </a:cxnLst>
              <a:rect l="l" t="t" r="r" b="b"/>
              <a:pathLst>
                <a:path w="2351015" h="993522">
                  <a:moveTo>
                    <a:pt x="0" y="993523"/>
                  </a:moveTo>
                  <a:cubicBezTo>
                    <a:pt x="52377" y="873294"/>
                    <a:pt x="120229" y="756636"/>
                    <a:pt x="203556" y="648310"/>
                  </a:cubicBezTo>
                  <a:cubicBezTo>
                    <a:pt x="716613" y="-21878"/>
                    <a:pt x="1641545" y="-189723"/>
                    <a:pt x="2351016" y="225723"/>
                  </a:cubicBezTo>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orme libre : forme 4">
              <a:extLst>
                <a:ext uri="{FF2B5EF4-FFF2-40B4-BE49-F238E27FC236}">
                  <a16:creationId xmlns:a16="http://schemas.microsoft.com/office/drawing/2014/main" id="{947CE8BF-53B6-4C40-AD11-93D0BE4D9D4C}"/>
                </a:ext>
              </a:extLst>
            </p:cNvPr>
            <p:cNvSpPr/>
            <p:nvPr/>
          </p:nvSpPr>
          <p:spPr>
            <a:xfrm>
              <a:off x="3227591" y="2704393"/>
              <a:ext cx="2791005" cy="2035564"/>
            </a:xfrm>
            <a:custGeom>
              <a:avLst/>
              <a:gdLst>
                <a:gd name="connsiteX0" fmla="*/ 2746225 w 2791005"/>
                <a:gd name="connsiteY0" fmla="*/ 0 h 2035564"/>
                <a:gd name="connsiteX1" fmla="*/ 2448628 w 2791005"/>
                <a:gd name="connsiteY1" fmla="*/ 1387993 h 2035564"/>
                <a:gd name="connsiteX2" fmla="*/ 128562 w 2791005"/>
                <a:gd name="connsiteY2" fmla="*/ 1693922 h 2035564"/>
                <a:gd name="connsiteX3" fmla="*/ 0 w 2791005"/>
                <a:gd name="connsiteY3" fmla="*/ 1585597 h 2035564"/>
              </a:gdLst>
              <a:ahLst/>
              <a:cxnLst>
                <a:cxn ang="0">
                  <a:pos x="connsiteX0" y="connsiteY0"/>
                </a:cxn>
                <a:cxn ang="0">
                  <a:pos x="connsiteX1" y="connsiteY1"/>
                </a:cxn>
                <a:cxn ang="0">
                  <a:pos x="connsiteX2" y="connsiteY2"/>
                </a:cxn>
                <a:cxn ang="0">
                  <a:pos x="connsiteX3" y="connsiteY3"/>
                </a:cxn>
              </a:cxnLst>
              <a:rect l="l" t="t" r="r" b="b"/>
              <a:pathLst>
                <a:path w="2791005" h="2035564">
                  <a:moveTo>
                    <a:pt x="2746225" y="0"/>
                  </a:moveTo>
                  <a:cubicBezTo>
                    <a:pt x="2856931" y="466632"/>
                    <a:pt x="2764081" y="978499"/>
                    <a:pt x="2448628" y="1387993"/>
                  </a:cubicBezTo>
                  <a:cubicBezTo>
                    <a:pt x="1892717" y="2112939"/>
                    <a:pt x="853508" y="2249833"/>
                    <a:pt x="128562" y="1693922"/>
                  </a:cubicBezTo>
                  <a:cubicBezTo>
                    <a:pt x="83327" y="1659401"/>
                    <a:pt x="40473" y="1622499"/>
                    <a:pt x="0" y="1585597"/>
                  </a:cubicBezTo>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orme libre : forme 22">
              <a:extLst>
                <a:ext uri="{FF2B5EF4-FFF2-40B4-BE49-F238E27FC236}">
                  <a16:creationId xmlns:a16="http://schemas.microsoft.com/office/drawing/2014/main" id="{493BE98B-8D9B-8D4E-B5D3-D6150B779DC3}"/>
                </a:ext>
              </a:extLst>
            </p:cNvPr>
            <p:cNvSpPr/>
            <p:nvPr/>
          </p:nvSpPr>
          <p:spPr>
            <a:xfrm>
              <a:off x="2895473" y="4487594"/>
              <a:ext cx="66661" cy="58329"/>
            </a:xfrm>
            <a:custGeom>
              <a:avLst/>
              <a:gdLst>
                <a:gd name="connsiteX0" fmla="*/ 0 w 66661"/>
                <a:gd name="connsiteY0" fmla="*/ 58329 h 58329"/>
                <a:gd name="connsiteX1" fmla="*/ 66662 w 66661"/>
                <a:gd name="connsiteY1" fmla="*/ 0 h 58329"/>
              </a:gdLst>
              <a:ahLst/>
              <a:cxnLst>
                <a:cxn ang="0">
                  <a:pos x="connsiteX0" y="connsiteY0"/>
                </a:cxn>
                <a:cxn ang="0">
                  <a:pos x="connsiteX1" y="connsiteY1"/>
                </a:cxn>
              </a:cxnLst>
              <a:rect l="l" t="t" r="r" b="b"/>
              <a:pathLst>
                <a:path w="66661" h="58329">
                  <a:moveTo>
                    <a:pt x="0" y="58329"/>
                  </a:moveTo>
                  <a:lnTo>
                    <a:pt x="66662"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orme libre : forme 23">
              <a:extLst>
                <a:ext uri="{FF2B5EF4-FFF2-40B4-BE49-F238E27FC236}">
                  <a16:creationId xmlns:a16="http://schemas.microsoft.com/office/drawing/2014/main" id="{5F20318A-7F89-F445-862A-ECA66AF8BBE6}"/>
                </a:ext>
              </a:extLst>
            </p:cNvPr>
            <p:cNvSpPr/>
            <p:nvPr/>
          </p:nvSpPr>
          <p:spPr>
            <a:xfrm>
              <a:off x="6189276" y="3269827"/>
              <a:ext cx="38092" cy="2380"/>
            </a:xfrm>
            <a:custGeom>
              <a:avLst/>
              <a:gdLst>
                <a:gd name="connsiteX0" fmla="*/ 0 w 38092"/>
                <a:gd name="connsiteY0" fmla="*/ 0 h 2380"/>
                <a:gd name="connsiteX1" fmla="*/ 38093 w 38092"/>
                <a:gd name="connsiteY1" fmla="*/ 2381 h 2380"/>
              </a:gdLst>
              <a:ahLst/>
              <a:cxnLst>
                <a:cxn ang="0">
                  <a:pos x="connsiteX0" y="connsiteY0"/>
                </a:cxn>
                <a:cxn ang="0">
                  <a:pos x="connsiteX1" y="connsiteY1"/>
                </a:cxn>
              </a:cxnLst>
              <a:rect l="l" t="t" r="r" b="b"/>
              <a:pathLst>
                <a:path w="38092" h="2380">
                  <a:moveTo>
                    <a:pt x="0" y="0"/>
                  </a:moveTo>
                  <a:lnTo>
                    <a:pt x="38093" y="2381"/>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orme libre : forme 24">
              <a:extLst>
                <a:ext uri="{FF2B5EF4-FFF2-40B4-BE49-F238E27FC236}">
                  <a16:creationId xmlns:a16="http://schemas.microsoft.com/office/drawing/2014/main" id="{0DD84E30-0422-1049-A666-14F9278FD33D}"/>
                </a:ext>
              </a:extLst>
            </p:cNvPr>
            <p:cNvSpPr/>
            <p:nvPr/>
          </p:nvSpPr>
          <p:spPr>
            <a:xfrm>
              <a:off x="5905963" y="4094766"/>
              <a:ext cx="26188" cy="13094"/>
            </a:xfrm>
            <a:custGeom>
              <a:avLst/>
              <a:gdLst>
                <a:gd name="connsiteX0" fmla="*/ 0 w 26188"/>
                <a:gd name="connsiteY0" fmla="*/ 0 h 13094"/>
                <a:gd name="connsiteX1" fmla="*/ 26188 w 26188"/>
                <a:gd name="connsiteY1" fmla="*/ 13094 h 13094"/>
              </a:gdLst>
              <a:ahLst/>
              <a:cxnLst>
                <a:cxn ang="0">
                  <a:pos x="connsiteX0" y="connsiteY0"/>
                </a:cxn>
                <a:cxn ang="0">
                  <a:pos x="connsiteX1" y="connsiteY1"/>
                </a:cxn>
              </a:cxnLst>
              <a:rect l="l" t="t" r="r" b="b"/>
              <a:pathLst>
                <a:path w="26188" h="13094">
                  <a:moveTo>
                    <a:pt x="0" y="0"/>
                  </a:moveTo>
                  <a:lnTo>
                    <a:pt x="26188" y="13094"/>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orme libre : forme 25">
              <a:extLst>
                <a:ext uri="{FF2B5EF4-FFF2-40B4-BE49-F238E27FC236}">
                  <a16:creationId xmlns:a16="http://schemas.microsoft.com/office/drawing/2014/main" id="{C40D83AC-21B5-2E45-9ADF-5AA65E707F70}"/>
                </a:ext>
              </a:extLst>
            </p:cNvPr>
            <p:cNvSpPr/>
            <p:nvPr/>
          </p:nvSpPr>
          <p:spPr>
            <a:xfrm>
              <a:off x="2414556" y="2399653"/>
              <a:ext cx="74994" cy="36902"/>
            </a:xfrm>
            <a:custGeom>
              <a:avLst/>
              <a:gdLst>
                <a:gd name="connsiteX0" fmla="*/ 0 w 74994"/>
                <a:gd name="connsiteY0" fmla="*/ 0 h 36902"/>
                <a:gd name="connsiteX1" fmla="*/ 74994 w 74994"/>
                <a:gd name="connsiteY1" fmla="*/ 36902 h 36902"/>
              </a:gdLst>
              <a:ahLst/>
              <a:cxnLst>
                <a:cxn ang="0">
                  <a:pos x="connsiteX0" y="connsiteY0"/>
                </a:cxn>
                <a:cxn ang="0">
                  <a:pos x="connsiteX1" y="connsiteY1"/>
                </a:cxn>
              </a:cxnLst>
              <a:rect l="l" t="t" r="r" b="b"/>
              <a:pathLst>
                <a:path w="74994" h="36902">
                  <a:moveTo>
                    <a:pt x="0" y="0"/>
                  </a:moveTo>
                  <a:lnTo>
                    <a:pt x="74994" y="36902"/>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orme libre : forme 26">
              <a:extLst>
                <a:ext uri="{FF2B5EF4-FFF2-40B4-BE49-F238E27FC236}">
                  <a16:creationId xmlns:a16="http://schemas.microsoft.com/office/drawing/2014/main" id="{98D539AE-DEE2-0A4F-AFD1-5CDCDF78E72E}"/>
                </a:ext>
              </a:extLst>
            </p:cNvPr>
            <p:cNvSpPr/>
            <p:nvPr/>
          </p:nvSpPr>
          <p:spPr>
            <a:xfrm>
              <a:off x="5141734" y="1312829"/>
              <a:ext cx="15475" cy="29759"/>
            </a:xfrm>
            <a:custGeom>
              <a:avLst/>
              <a:gdLst>
                <a:gd name="connsiteX0" fmla="*/ 0 w 15475"/>
                <a:gd name="connsiteY0" fmla="*/ 29760 h 29759"/>
                <a:gd name="connsiteX1" fmla="*/ 15475 w 15475"/>
                <a:gd name="connsiteY1" fmla="*/ 0 h 29759"/>
              </a:gdLst>
              <a:ahLst/>
              <a:cxnLst>
                <a:cxn ang="0">
                  <a:pos x="connsiteX0" y="connsiteY0"/>
                </a:cxn>
                <a:cxn ang="0">
                  <a:pos x="connsiteX1" y="connsiteY1"/>
                </a:cxn>
              </a:cxnLst>
              <a:rect l="l" t="t" r="r" b="b"/>
              <a:pathLst>
                <a:path w="15475" h="29759">
                  <a:moveTo>
                    <a:pt x="0" y="29760"/>
                  </a:moveTo>
                  <a:lnTo>
                    <a:pt x="15475"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orme libre : forme 27">
              <a:extLst>
                <a:ext uri="{FF2B5EF4-FFF2-40B4-BE49-F238E27FC236}">
                  <a16:creationId xmlns:a16="http://schemas.microsoft.com/office/drawing/2014/main" id="{2DACC065-D0F7-0F4A-A273-C58C927C3A1E}"/>
                </a:ext>
              </a:extLst>
            </p:cNvPr>
            <p:cNvSpPr/>
            <p:nvPr/>
          </p:nvSpPr>
          <p:spPr>
            <a:xfrm>
              <a:off x="3726363" y="5011365"/>
              <a:ext cx="41663" cy="82136"/>
            </a:xfrm>
            <a:custGeom>
              <a:avLst/>
              <a:gdLst>
                <a:gd name="connsiteX0" fmla="*/ 0 w 41663"/>
                <a:gd name="connsiteY0" fmla="*/ 82137 h 82136"/>
                <a:gd name="connsiteX1" fmla="*/ 41664 w 41663"/>
                <a:gd name="connsiteY1" fmla="*/ 0 h 82136"/>
              </a:gdLst>
              <a:ahLst/>
              <a:cxnLst>
                <a:cxn ang="0">
                  <a:pos x="connsiteX0" y="connsiteY0"/>
                </a:cxn>
                <a:cxn ang="0">
                  <a:pos x="connsiteX1" y="connsiteY1"/>
                </a:cxn>
              </a:cxnLst>
              <a:rect l="l" t="t" r="r" b="b"/>
              <a:pathLst>
                <a:path w="41663" h="82136">
                  <a:moveTo>
                    <a:pt x="0" y="82137"/>
                  </a:moveTo>
                  <a:lnTo>
                    <a:pt x="41664"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orme libre : forme 28">
              <a:extLst>
                <a:ext uri="{FF2B5EF4-FFF2-40B4-BE49-F238E27FC236}">
                  <a16:creationId xmlns:a16="http://schemas.microsoft.com/office/drawing/2014/main" id="{C51A8043-1A7F-E644-BAE1-9FEC8AA06362}"/>
                </a:ext>
              </a:extLst>
            </p:cNvPr>
            <p:cNvSpPr/>
            <p:nvPr/>
          </p:nvSpPr>
          <p:spPr>
            <a:xfrm>
              <a:off x="3646607" y="1399728"/>
              <a:ext cx="13094" cy="36902"/>
            </a:xfrm>
            <a:custGeom>
              <a:avLst/>
              <a:gdLst>
                <a:gd name="connsiteX0" fmla="*/ 13094 w 13094"/>
                <a:gd name="connsiteY0" fmla="*/ 36902 h 36902"/>
                <a:gd name="connsiteX1" fmla="*/ 0 w 13094"/>
                <a:gd name="connsiteY1" fmla="*/ 0 h 36902"/>
              </a:gdLst>
              <a:ahLst/>
              <a:cxnLst>
                <a:cxn ang="0">
                  <a:pos x="connsiteX0" y="connsiteY0"/>
                </a:cxn>
                <a:cxn ang="0">
                  <a:pos x="connsiteX1" y="connsiteY1"/>
                </a:cxn>
              </a:cxnLst>
              <a:rect l="l" t="t" r="r" b="b"/>
              <a:pathLst>
                <a:path w="13094" h="36902">
                  <a:moveTo>
                    <a:pt x="13094" y="36902"/>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orme libre : forme 29">
              <a:extLst>
                <a:ext uri="{FF2B5EF4-FFF2-40B4-BE49-F238E27FC236}">
                  <a16:creationId xmlns:a16="http://schemas.microsoft.com/office/drawing/2014/main" id="{498223F8-88E8-414D-8EB8-633F3069D24B}"/>
                </a:ext>
              </a:extLst>
            </p:cNvPr>
            <p:cNvSpPr/>
            <p:nvPr/>
          </p:nvSpPr>
          <p:spPr>
            <a:xfrm>
              <a:off x="4821520" y="5120880"/>
              <a:ext cx="17855" cy="53567"/>
            </a:xfrm>
            <a:custGeom>
              <a:avLst/>
              <a:gdLst>
                <a:gd name="connsiteX0" fmla="*/ 17856 w 17855"/>
                <a:gd name="connsiteY0" fmla="*/ 53567 h 53567"/>
                <a:gd name="connsiteX1" fmla="*/ 0 w 17855"/>
                <a:gd name="connsiteY1" fmla="*/ 0 h 53567"/>
              </a:gdLst>
              <a:ahLst/>
              <a:cxnLst>
                <a:cxn ang="0">
                  <a:pos x="connsiteX0" y="connsiteY0"/>
                </a:cxn>
                <a:cxn ang="0">
                  <a:pos x="connsiteX1" y="connsiteY1"/>
                </a:cxn>
              </a:cxnLst>
              <a:rect l="l" t="t" r="r" b="b"/>
              <a:pathLst>
                <a:path w="17855" h="53567">
                  <a:moveTo>
                    <a:pt x="17856" y="53567"/>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orme libre : forme 30">
              <a:extLst>
                <a:ext uri="{FF2B5EF4-FFF2-40B4-BE49-F238E27FC236}">
                  <a16:creationId xmlns:a16="http://schemas.microsoft.com/office/drawing/2014/main" id="{B7397D7E-AEAA-4841-97B7-2BCBBEDA37B8}"/>
                </a:ext>
              </a:extLst>
            </p:cNvPr>
            <p:cNvSpPr/>
            <p:nvPr/>
          </p:nvSpPr>
          <p:spPr>
            <a:xfrm>
              <a:off x="5748832" y="4330463"/>
              <a:ext cx="71423" cy="54757"/>
            </a:xfrm>
            <a:custGeom>
              <a:avLst/>
              <a:gdLst>
                <a:gd name="connsiteX0" fmla="*/ 0 w 71423"/>
                <a:gd name="connsiteY0" fmla="*/ 0 h 54757"/>
                <a:gd name="connsiteX1" fmla="*/ 71423 w 71423"/>
                <a:gd name="connsiteY1" fmla="*/ 54758 h 54757"/>
              </a:gdLst>
              <a:ahLst/>
              <a:cxnLst>
                <a:cxn ang="0">
                  <a:pos x="connsiteX0" y="connsiteY0"/>
                </a:cxn>
                <a:cxn ang="0">
                  <a:pos x="connsiteX1" y="connsiteY1"/>
                </a:cxn>
              </a:cxnLst>
              <a:rect l="l" t="t" r="r" b="b"/>
              <a:pathLst>
                <a:path w="71423" h="54757">
                  <a:moveTo>
                    <a:pt x="0" y="0"/>
                  </a:moveTo>
                  <a:lnTo>
                    <a:pt x="71423" y="54758"/>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orme libre : forme 31">
              <a:extLst>
                <a:ext uri="{FF2B5EF4-FFF2-40B4-BE49-F238E27FC236}">
                  <a16:creationId xmlns:a16="http://schemas.microsoft.com/office/drawing/2014/main" id="{7D5102DE-F9F9-984B-B64B-CC7FCD8B995D}"/>
                </a:ext>
              </a:extLst>
            </p:cNvPr>
            <p:cNvSpPr/>
            <p:nvPr/>
          </p:nvSpPr>
          <p:spPr>
            <a:xfrm>
              <a:off x="2634778" y="2178241"/>
              <a:ext cx="35711" cy="27378"/>
            </a:xfrm>
            <a:custGeom>
              <a:avLst/>
              <a:gdLst>
                <a:gd name="connsiteX0" fmla="*/ 0 w 35711"/>
                <a:gd name="connsiteY0" fmla="*/ 0 h 27378"/>
                <a:gd name="connsiteX1" fmla="*/ 35712 w 35711"/>
                <a:gd name="connsiteY1" fmla="*/ 27379 h 27378"/>
              </a:gdLst>
              <a:ahLst/>
              <a:cxnLst>
                <a:cxn ang="0">
                  <a:pos x="connsiteX0" y="connsiteY0"/>
                </a:cxn>
                <a:cxn ang="0">
                  <a:pos x="connsiteX1" y="connsiteY1"/>
                </a:cxn>
              </a:cxnLst>
              <a:rect l="l" t="t" r="r" b="b"/>
              <a:pathLst>
                <a:path w="35711" h="27378">
                  <a:moveTo>
                    <a:pt x="0" y="0"/>
                  </a:moveTo>
                  <a:lnTo>
                    <a:pt x="35712" y="27379"/>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orme libre : forme 32">
              <a:extLst>
                <a:ext uri="{FF2B5EF4-FFF2-40B4-BE49-F238E27FC236}">
                  <a16:creationId xmlns:a16="http://schemas.microsoft.com/office/drawing/2014/main" id="{FDBE44B2-2525-1A4F-A556-2D8BEE8D02FB}"/>
                </a:ext>
              </a:extLst>
            </p:cNvPr>
            <p:cNvSpPr/>
            <p:nvPr/>
          </p:nvSpPr>
          <p:spPr>
            <a:xfrm>
              <a:off x="5285771" y="1473532"/>
              <a:ext cx="55948" cy="71423"/>
            </a:xfrm>
            <a:custGeom>
              <a:avLst/>
              <a:gdLst>
                <a:gd name="connsiteX0" fmla="*/ 0 w 55948"/>
                <a:gd name="connsiteY0" fmla="*/ 71423 h 71423"/>
                <a:gd name="connsiteX1" fmla="*/ 55948 w 55948"/>
                <a:gd name="connsiteY1" fmla="*/ 0 h 71423"/>
              </a:gdLst>
              <a:ahLst/>
              <a:cxnLst>
                <a:cxn ang="0">
                  <a:pos x="connsiteX0" y="connsiteY0"/>
                </a:cxn>
                <a:cxn ang="0">
                  <a:pos x="connsiteX1" y="connsiteY1"/>
                </a:cxn>
              </a:cxnLst>
              <a:rect l="l" t="t" r="r" b="b"/>
              <a:pathLst>
                <a:path w="55948" h="71423">
                  <a:moveTo>
                    <a:pt x="0" y="71423"/>
                  </a:moveTo>
                  <a:lnTo>
                    <a:pt x="55948"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orme libre : forme 33">
              <a:extLst>
                <a:ext uri="{FF2B5EF4-FFF2-40B4-BE49-F238E27FC236}">
                  <a16:creationId xmlns:a16="http://schemas.microsoft.com/office/drawing/2014/main" id="{E800FA35-9F6C-9C4B-AFEF-381BA558C1C0}"/>
                </a:ext>
              </a:extLst>
            </p:cNvPr>
            <p:cNvSpPr/>
            <p:nvPr/>
          </p:nvSpPr>
          <p:spPr>
            <a:xfrm>
              <a:off x="6183324" y="3056748"/>
              <a:ext cx="82136" cy="10713"/>
            </a:xfrm>
            <a:custGeom>
              <a:avLst/>
              <a:gdLst>
                <a:gd name="connsiteX0" fmla="*/ 0 w 82136"/>
                <a:gd name="connsiteY0" fmla="*/ 10713 h 10713"/>
                <a:gd name="connsiteX1" fmla="*/ 82137 w 82136"/>
                <a:gd name="connsiteY1" fmla="*/ 0 h 10713"/>
              </a:gdLst>
              <a:ahLst/>
              <a:cxnLst>
                <a:cxn ang="0">
                  <a:pos x="connsiteX0" y="connsiteY0"/>
                </a:cxn>
                <a:cxn ang="0">
                  <a:pos x="connsiteX1" y="connsiteY1"/>
                </a:cxn>
              </a:cxnLst>
              <a:rect l="l" t="t" r="r" b="b"/>
              <a:pathLst>
                <a:path w="82136" h="10713">
                  <a:moveTo>
                    <a:pt x="0" y="10713"/>
                  </a:moveTo>
                  <a:lnTo>
                    <a:pt x="82137"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orme libre : forme 34">
              <a:extLst>
                <a:ext uri="{FF2B5EF4-FFF2-40B4-BE49-F238E27FC236}">
                  <a16:creationId xmlns:a16="http://schemas.microsoft.com/office/drawing/2014/main" id="{B0F92D2D-1BF9-DD46-9DC4-324FEB338D93}"/>
                </a:ext>
              </a:extLst>
            </p:cNvPr>
            <p:cNvSpPr/>
            <p:nvPr/>
          </p:nvSpPr>
          <p:spPr>
            <a:xfrm>
              <a:off x="3945395" y="1254500"/>
              <a:ext cx="10713" cy="88088"/>
            </a:xfrm>
            <a:custGeom>
              <a:avLst/>
              <a:gdLst>
                <a:gd name="connsiteX0" fmla="*/ 10713 w 10713"/>
                <a:gd name="connsiteY0" fmla="*/ 88089 h 88088"/>
                <a:gd name="connsiteX1" fmla="*/ 0 w 10713"/>
                <a:gd name="connsiteY1" fmla="*/ 0 h 88088"/>
              </a:gdLst>
              <a:ahLst/>
              <a:cxnLst>
                <a:cxn ang="0">
                  <a:pos x="connsiteX0" y="connsiteY0"/>
                </a:cxn>
                <a:cxn ang="0">
                  <a:pos x="connsiteX1" y="connsiteY1"/>
                </a:cxn>
              </a:cxnLst>
              <a:rect l="l" t="t" r="r" b="b"/>
              <a:pathLst>
                <a:path w="10713" h="88088">
                  <a:moveTo>
                    <a:pt x="10713" y="88089"/>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orme libre : forme 35">
              <a:extLst>
                <a:ext uri="{FF2B5EF4-FFF2-40B4-BE49-F238E27FC236}">
                  <a16:creationId xmlns:a16="http://schemas.microsoft.com/office/drawing/2014/main" id="{C3C56F1D-1235-1146-832C-7EB1E83F3BA0}"/>
                </a:ext>
              </a:extLst>
            </p:cNvPr>
            <p:cNvSpPr/>
            <p:nvPr/>
          </p:nvSpPr>
          <p:spPr>
            <a:xfrm>
              <a:off x="4545350" y="5199446"/>
              <a:ext cx="14284" cy="109515"/>
            </a:xfrm>
            <a:custGeom>
              <a:avLst/>
              <a:gdLst>
                <a:gd name="connsiteX0" fmla="*/ 14285 w 14284"/>
                <a:gd name="connsiteY0" fmla="*/ 109516 h 109515"/>
                <a:gd name="connsiteX1" fmla="*/ 0 w 14284"/>
                <a:gd name="connsiteY1" fmla="*/ 0 h 109515"/>
              </a:gdLst>
              <a:ahLst/>
              <a:cxnLst>
                <a:cxn ang="0">
                  <a:pos x="connsiteX0" y="connsiteY0"/>
                </a:cxn>
                <a:cxn ang="0">
                  <a:pos x="connsiteX1" y="connsiteY1"/>
                </a:cxn>
              </a:cxnLst>
              <a:rect l="l" t="t" r="r" b="b"/>
              <a:pathLst>
                <a:path w="14284" h="109515">
                  <a:moveTo>
                    <a:pt x="14285" y="109516"/>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orme libre : forme 36">
              <a:extLst>
                <a:ext uri="{FF2B5EF4-FFF2-40B4-BE49-F238E27FC236}">
                  <a16:creationId xmlns:a16="http://schemas.microsoft.com/office/drawing/2014/main" id="{4A75EA8C-6309-8E4D-B72D-A5D8B8EF1015}"/>
                </a:ext>
              </a:extLst>
            </p:cNvPr>
            <p:cNvSpPr/>
            <p:nvPr/>
          </p:nvSpPr>
          <p:spPr>
            <a:xfrm>
              <a:off x="3993010" y="5033982"/>
              <a:ext cx="10713" cy="39282"/>
            </a:xfrm>
            <a:custGeom>
              <a:avLst/>
              <a:gdLst>
                <a:gd name="connsiteX0" fmla="*/ 0 w 10713"/>
                <a:gd name="connsiteY0" fmla="*/ 39283 h 39282"/>
                <a:gd name="connsiteX1" fmla="*/ 10713 w 10713"/>
                <a:gd name="connsiteY1" fmla="*/ 0 h 39282"/>
              </a:gdLst>
              <a:ahLst/>
              <a:cxnLst>
                <a:cxn ang="0">
                  <a:pos x="connsiteX0" y="connsiteY0"/>
                </a:cxn>
                <a:cxn ang="0">
                  <a:pos x="connsiteX1" y="connsiteY1"/>
                </a:cxn>
              </a:cxnLst>
              <a:rect l="l" t="t" r="r" b="b"/>
              <a:pathLst>
                <a:path w="10713" h="39282">
                  <a:moveTo>
                    <a:pt x="0" y="39283"/>
                  </a:moveTo>
                  <a:lnTo>
                    <a:pt x="10713"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orme libre : forme 37">
              <a:extLst>
                <a:ext uri="{FF2B5EF4-FFF2-40B4-BE49-F238E27FC236}">
                  <a16:creationId xmlns:a16="http://schemas.microsoft.com/office/drawing/2014/main" id="{6029F8B2-D524-BE4F-8BE1-53BFE5B965C3}"/>
                </a:ext>
              </a:extLst>
            </p:cNvPr>
            <p:cNvSpPr/>
            <p:nvPr/>
          </p:nvSpPr>
          <p:spPr>
            <a:xfrm>
              <a:off x="2769291" y="4266182"/>
              <a:ext cx="36902" cy="20236"/>
            </a:xfrm>
            <a:custGeom>
              <a:avLst/>
              <a:gdLst>
                <a:gd name="connsiteX0" fmla="*/ 0 w 36902"/>
                <a:gd name="connsiteY0" fmla="*/ 20237 h 20236"/>
                <a:gd name="connsiteX1" fmla="*/ 36902 w 36902"/>
                <a:gd name="connsiteY1" fmla="*/ 0 h 20236"/>
              </a:gdLst>
              <a:ahLst/>
              <a:cxnLst>
                <a:cxn ang="0">
                  <a:pos x="connsiteX0" y="connsiteY0"/>
                </a:cxn>
                <a:cxn ang="0">
                  <a:pos x="connsiteX1" y="connsiteY1"/>
                </a:cxn>
              </a:cxnLst>
              <a:rect l="l" t="t" r="r" b="b"/>
              <a:pathLst>
                <a:path w="36902" h="20236">
                  <a:moveTo>
                    <a:pt x="0" y="20237"/>
                  </a:moveTo>
                  <a:lnTo>
                    <a:pt x="36902"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orme libre : forme 38">
              <a:extLst>
                <a:ext uri="{FF2B5EF4-FFF2-40B4-BE49-F238E27FC236}">
                  <a16:creationId xmlns:a16="http://schemas.microsoft.com/office/drawing/2014/main" id="{04E1A1F1-9B68-B64C-8F24-930018660888}"/>
                </a:ext>
              </a:extLst>
            </p:cNvPr>
            <p:cNvSpPr/>
            <p:nvPr/>
          </p:nvSpPr>
          <p:spPr>
            <a:xfrm>
              <a:off x="3254970" y="1397347"/>
              <a:ext cx="58329" cy="101182"/>
            </a:xfrm>
            <a:custGeom>
              <a:avLst/>
              <a:gdLst>
                <a:gd name="connsiteX0" fmla="*/ 58329 w 58329"/>
                <a:gd name="connsiteY0" fmla="*/ 101183 h 101182"/>
                <a:gd name="connsiteX1" fmla="*/ 0 w 58329"/>
                <a:gd name="connsiteY1" fmla="*/ 0 h 101182"/>
              </a:gdLst>
              <a:ahLst/>
              <a:cxnLst>
                <a:cxn ang="0">
                  <a:pos x="connsiteX0" y="connsiteY0"/>
                </a:cxn>
                <a:cxn ang="0">
                  <a:pos x="connsiteX1" y="connsiteY1"/>
                </a:cxn>
              </a:cxnLst>
              <a:rect l="l" t="t" r="r" b="b"/>
              <a:pathLst>
                <a:path w="58329" h="101182">
                  <a:moveTo>
                    <a:pt x="58329" y="101183"/>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orme libre : forme 39">
              <a:extLst>
                <a:ext uri="{FF2B5EF4-FFF2-40B4-BE49-F238E27FC236}">
                  <a16:creationId xmlns:a16="http://schemas.microsoft.com/office/drawing/2014/main" id="{90DB7AEA-8989-764C-B1B7-9D0E6E6BE1CB}"/>
                </a:ext>
              </a:extLst>
            </p:cNvPr>
            <p:cNvSpPr/>
            <p:nvPr/>
          </p:nvSpPr>
          <p:spPr>
            <a:xfrm>
              <a:off x="6045723" y="3695279"/>
              <a:ext cx="109738" cy="109738"/>
            </a:xfrm>
            <a:custGeom>
              <a:avLst/>
              <a:gdLst>
                <a:gd name="connsiteX0" fmla="*/ 13801 w 109738"/>
                <a:gd name="connsiteY0" fmla="*/ 91176 h 109738"/>
                <a:gd name="connsiteX1" fmla="*/ 18562 w 109738"/>
                <a:gd name="connsiteY1" fmla="*/ 13801 h 109738"/>
                <a:gd name="connsiteX2" fmla="*/ 95938 w 109738"/>
                <a:gd name="connsiteY2" fmla="*/ 18563 h 109738"/>
                <a:gd name="connsiteX3" fmla="*/ 91176 w 109738"/>
                <a:gd name="connsiteY3" fmla="*/ 95938 h 109738"/>
                <a:gd name="connsiteX4" fmla="*/ 13801 w 109738"/>
                <a:gd name="connsiteY4" fmla="*/ 91176 h 109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38" h="109738">
                  <a:moveTo>
                    <a:pt x="13801" y="91176"/>
                  </a:moveTo>
                  <a:cubicBezTo>
                    <a:pt x="-6436" y="68559"/>
                    <a:pt x="-4055" y="34038"/>
                    <a:pt x="18562" y="13801"/>
                  </a:cubicBezTo>
                  <a:cubicBezTo>
                    <a:pt x="41180" y="-6436"/>
                    <a:pt x="75701" y="-4055"/>
                    <a:pt x="95938" y="18563"/>
                  </a:cubicBezTo>
                  <a:cubicBezTo>
                    <a:pt x="116174" y="41180"/>
                    <a:pt x="113793" y="75701"/>
                    <a:pt x="91176" y="95938"/>
                  </a:cubicBezTo>
                  <a:cubicBezTo>
                    <a:pt x="68559" y="116174"/>
                    <a:pt x="34037" y="113794"/>
                    <a:pt x="13801" y="91176"/>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orme libre : forme 40">
              <a:extLst>
                <a:ext uri="{FF2B5EF4-FFF2-40B4-BE49-F238E27FC236}">
                  <a16:creationId xmlns:a16="http://schemas.microsoft.com/office/drawing/2014/main" id="{EAD55D98-47D2-764D-BA96-78F4E9FD700C}"/>
                </a:ext>
              </a:extLst>
            </p:cNvPr>
            <p:cNvSpPr/>
            <p:nvPr/>
          </p:nvSpPr>
          <p:spPr>
            <a:xfrm>
              <a:off x="3220292" y="4808661"/>
              <a:ext cx="175143" cy="190777"/>
            </a:xfrm>
            <a:custGeom>
              <a:avLst/>
              <a:gdLst>
                <a:gd name="connsiteX0" fmla="*/ 156097 w 175143"/>
                <a:gd name="connsiteY0" fmla="*/ 1528 h 190777"/>
                <a:gd name="connsiteX1" fmla="*/ 7299 w 175143"/>
                <a:gd name="connsiteY1" fmla="*/ 74142 h 190777"/>
                <a:gd name="connsiteX2" fmla="*/ 6108 w 175143"/>
                <a:gd name="connsiteY2" fmla="*/ 96759 h 190777"/>
                <a:gd name="connsiteX3" fmla="*/ 144193 w 175143"/>
                <a:gd name="connsiteY3" fmla="*/ 188419 h 190777"/>
                <a:gd name="connsiteX4" fmla="*/ 164430 w 175143"/>
                <a:gd name="connsiteY4" fmla="*/ 177706 h 190777"/>
                <a:gd name="connsiteX5" fmla="*/ 175143 w 175143"/>
                <a:gd name="connsiteY5" fmla="*/ 12242 h 190777"/>
                <a:gd name="connsiteX6" fmla="*/ 156097 w 175143"/>
                <a:gd name="connsiteY6" fmla="*/ 1528 h 1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43" h="190777">
                  <a:moveTo>
                    <a:pt x="156097" y="1528"/>
                  </a:moveTo>
                  <a:lnTo>
                    <a:pt x="7299" y="74142"/>
                  </a:lnTo>
                  <a:cubicBezTo>
                    <a:pt x="-2225" y="78904"/>
                    <a:pt x="-2225" y="90807"/>
                    <a:pt x="6108" y="96759"/>
                  </a:cubicBezTo>
                  <a:lnTo>
                    <a:pt x="144193" y="188419"/>
                  </a:lnTo>
                  <a:cubicBezTo>
                    <a:pt x="152526" y="194371"/>
                    <a:pt x="164430" y="188419"/>
                    <a:pt x="164430" y="177706"/>
                  </a:cubicBezTo>
                  <a:lnTo>
                    <a:pt x="175143" y="12242"/>
                  </a:lnTo>
                  <a:cubicBezTo>
                    <a:pt x="175143" y="3909"/>
                    <a:pt x="164430" y="-3233"/>
                    <a:pt x="156097" y="1528"/>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orme libre : forme 41">
              <a:extLst>
                <a:ext uri="{FF2B5EF4-FFF2-40B4-BE49-F238E27FC236}">
                  <a16:creationId xmlns:a16="http://schemas.microsoft.com/office/drawing/2014/main" id="{3570A223-68A1-464F-939E-3F96D0EDC471}"/>
                </a:ext>
              </a:extLst>
            </p:cNvPr>
            <p:cNvSpPr/>
            <p:nvPr/>
          </p:nvSpPr>
          <p:spPr>
            <a:xfrm rot="19126484">
              <a:off x="2687205" y="1726261"/>
              <a:ext cx="149984" cy="149984"/>
            </a:xfrm>
            <a:custGeom>
              <a:avLst/>
              <a:gdLst>
                <a:gd name="connsiteX0" fmla="*/ 149984 w 149984"/>
                <a:gd name="connsiteY0" fmla="*/ 74992 h 149984"/>
                <a:gd name="connsiteX1" fmla="*/ 74992 w 149984"/>
                <a:gd name="connsiteY1" fmla="*/ 149984 h 149984"/>
                <a:gd name="connsiteX2" fmla="*/ 0 w 149984"/>
                <a:gd name="connsiteY2" fmla="*/ 74992 h 149984"/>
                <a:gd name="connsiteX3" fmla="*/ 74992 w 149984"/>
                <a:gd name="connsiteY3" fmla="*/ 0 h 149984"/>
                <a:gd name="connsiteX4" fmla="*/ 149984 w 149984"/>
                <a:gd name="connsiteY4" fmla="*/ 74992 h 149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4" h="149984">
                  <a:moveTo>
                    <a:pt x="149984" y="74992"/>
                  </a:moveTo>
                  <a:cubicBezTo>
                    <a:pt x="149984" y="116409"/>
                    <a:pt x="116409" y="149984"/>
                    <a:pt x="74992" y="149984"/>
                  </a:cubicBezTo>
                  <a:cubicBezTo>
                    <a:pt x="33575" y="149984"/>
                    <a:pt x="0" y="116409"/>
                    <a:pt x="0" y="74992"/>
                  </a:cubicBezTo>
                  <a:cubicBezTo>
                    <a:pt x="0" y="33575"/>
                    <a:pt x="33575" y="0"/>
                    <a:pt x="74992" y="0"/>
                  </a:cubicBezTo>
                  <a:cubicBezTo>
                    <a:pt x="116409" y="0"/>
                    <a:pt x="149984" y="33575"/>
                    <a:pt x="149984" y="74992"/>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orme libre : forme 42">
              <a:extLst>
                <a:ext uri="{FF2B5EF4-FFF2-40B4-BE49-F238E27FC236}">
                  <a16:creationId xmlns:a16="http://schemas.microsoft.com/office/drawing/2014/main" id="{C2C34ED6-6870-8742-911C-C647F8234730}"/>
                </a:ext>
              </a:extLst>
            </p:cNvPr>
            <p:cNvSpPr/>
            <p:nvPr/>
          </p:nvSpPr>
          <p:spPr>
            <a:xfrm>
              <a:off x="4512743" y="1103172"/>
              <a:ext cx="155746" cy="150267"/>
            </a:xfrm>
            <a:custGeom>
              <a:avLst/>
              <a:gdLst>
                <a:gd name="connsiteX0" fmla="*/ 152837 w 155746"/>
                <a:gd name="connsiteY0" fmla="*/ 106093 h 150267"/>
                <a:gd name="connsiteX1" fmla="*/ 63557 w 155746"/>
                <a:gd name="connsiteY1" fmla="*/ 3720 h 150267"/>
                <a:gd name="connsiteX2" fmla="*/ 44511 w 155746"/>
                <a:gd name="connsiteY2" fmla="*/ 7291 h 150267"/>
                <a:gd name="connsiteX3" fmla="*/ 467 w 155746"/>
                <a:gd name="connsiteY3" fmla="*/ 135853 h 150267"/>
                <a:gd name="connsiteX4" fmla="*/ 12371 w 155746"/>
                <a:gd name="connsiteY4" fmla="*/ 150138 h 150267"/>
                <a:gd name="connsiteX5" fmla="*/ 145694 w 155746"/>
                <a:gd name="connsiteY5" fmla="*/ 123949 h 150267"/>
                <a:gd name="connsiteX6" fmla="*/ 152837 w 155746"/>
                <a:gd name="connsiteY6" fmla="*/ 106093 h 1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46" h="150267">
                  <a:moveTo>
                    <a:pt x="152837" y="106093"/>
                  </a:moveTo>
                  <a:lnTo>
                    <a:pt x="63557" y="3720"/>
                  </a:lnTo>
                  <a:cubicBezTo>
                    <a:pt x="57606" y="-2232"/>
                    <a:pt x="48083" y="-1042"/>
                    <a:pt x="44511" y="7291"/>
                  </a:cubicBezTo>
                  <a:lnTo>
                    <a:pt x="467" y="135853"/>
                  </a:lnTo>
                  <a:cubicBezTo>
                    <a:pt x="-1914" y="144186"/>
                    <a:pt x="5229" y="151328"/>
                    <a:pt x="12371" y="150138"/>
                  </a:cubicBezTo>
                  <a:lnTo>
                    <a:pt x="145694" y="123949"/>
                  </a:lnTo>
                  <a:cubicBezTo>
                    <a:pt x="155217" y="121568"/>
                    <a:pt x="158788" y="112045"/>
                    <a:pt x="152837" y="106093"/>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orme libre : forme 43">
              <a:extLst>
                <a:ext uri="{FF2B5EF4-FFF2-40B4-BE49-F238E27FC236}">
                  <a16:creationId xmlns:a16="http://schemas.microsoft.com/office/drawing/2014/main" id="{3C2795EC-58A7-1F45-BB82-F5E05E2BA076}"/>
                </a:ext>
              </a:extLst>
            </p:cNvPr>
            <p:cNvSpPr/>
            <p:nvPr/>
          </p:nvSpPr>
          <p:spPr>
            <a:xfrm>
              <a:off x="6386880" y="2407986"/>
              <a:ext cx="7142" cy="1190"/>
            </a:xfrm>
            <a:custGeom>
              <a:avLst/>
              <a:gdLst>
                <a:gd name="connsiteX0" fmla="*/ 0 w 7142"/>
                <a:gd name="connsiteY0" fmla="*/ 0 h 1190"/>
                <a:gd name="connsiteX1" fmla="*/ 7142 w 7142"/>
                <a:gd name="connsiteY1" fmla="*/ 1190 h 1190"/>
              </a:gdLst>
              <a:ahLst/>
              <a:cxnLst>
                <a:cxn ang="0">
                  <a:pos x="connsiteX0" y="connsiteY0"/>
                </a:cxn>
                <a:cxn ang="0">
                  <a:pos x="connsiteX1" y="connsiteY1"/>
                </a:cxn>
              </a:cxnLst>
              <a:rect l="l" t="t" r="r" b="b"/>
              <a:pathLst>
                <a:path w="7142" h="1190">
                  <a:moveTo>
                    <a:pt x="0" y="0"/>
                  </a:moveTo>
                  <a:lnTo>
                    <a:pt x="7142" y="119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orme libre : forme 44">
              <a:extLst>
                <a:ext uri="{FF2B5EF4-FFF2-40B4-BE49-F238E27FC236}">
                  <a16:creationId xmlns:a16="http://schemas.microsoft.com/office/drawing/2014/main" id="{CAEEB486-E011-1047-8D6C-CFC992506496}"/>
                </a:ext>
              </a:extLst>
            </p:cNvPr>
            <p:cNvSpPr/>
            <p:nvPr/>
          </p:nvSpPr>
          <p:spPr>
            <a:xfrm>
              <a:off x="6288078" y="2402034"/>
              <a:ext cx="7142" cy="11903"/>
            </a:xfrm>
            <a:custGeom>
              <a:avLst/>
              <a:gdLst>
                <a:gd name="connsiteX0" fmla="*/ 0 w 7142"/>
                <a:gd name="connsiteY0" fmla="*/ 0 h 11903"/>
                <a:gd name="connsiteX1" fmla="*/ 7142 w 7142"/>
                <a:gd name="connsiteY1" fmla="*/ 0 h 11903"/>
              </a:gdLst>
              <a:ahLst/>
              <a:cxnLst>
                <a:cxn ang="0">
                  <a:pos x="connsiteX0" y="connsiteY0"/>
                </a:cxn>
                <a:cxn ang="0">
                  <a:pos x="connsiteX1" y="connsiteY1"/>
                </a:cxn>
              </a:cxnLst>
              <a:rect l="l" t="t" r="r" b="b"/>
              <a:pathLst>
                <a:path w="7142" h="11903">
                  <a:moveTo>
                    <a:pt x="0" y="0"/>
                  </a:moveTo>
                  <a:lnTo>
                    <a:pt x="7142"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orme libre : forme 45">
              <a:extLst>
                <a:ext uri="{FF2B5EF4-FFF2-40B4-BE49-F238E27FC236}">
                  <a16:creationId xmlns:a16="http://schemas.microsoft.com/office/drawing/2014/main" id="{B5D69C20-118A-EB49-ABE0-67DC3F79DC0E}"/>
                </a:ext>
              </a:extLst>
            </p:cNvPr>
            <p:cNvSpPr/>
            <p:nvPr/>
          </p:nvSpPr>
          <p:spPr>
            <a:xfrm>
              <a:off x="6344026" y="2352038"/>
              <a:ext cx="11903" cy="7142"/>
            </a:xfrm>
            <a:custGeom>
              <a:avLst/>
              <a:gdLst>
                <a:gd name="connsiteX0" fmla="*/ 0 w 11903"/>
                <a:gd name="connsiteY0" fmla="*/ 7142 h 7142"/>
                <a:gd name="connsiteX1" fmla="*/ 0 w 11903"/>
                <a:gd name="connsiteY1" fmla="*/ 0 h 7142"/>
              </a:gdLst>
              <a:ahLst/>
              <a:cxnLst>
                <a:cxn ang="0">
                  <a:pos x="connsiteX0" y="connsiteY0"/>
                </a:cxn>
                <a:cxn ang="0">
                  <a:pos x="connsiteX1" y="connsiteY1"/>
                </a:cxn>
              </a:cxnLst>
              <a:rect l="l" t="t" r="r" b="b"/>
              <a:pathLst>
                <a:path w="11903" h="7142">
                  <a:moveTo>
                    <a:pt x="0" y="7142"/>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orme libre : forme 46">
              <a:extLst>
                <a:ext uri="{FF2B5EF4-FFF2-40B4-BE49-F238E27FC236}">
                  <a16:creationId xmlns:a16="http://schemas.microsoft.com/office/drawing/2014/main" id="{DB3EEA52-42DB-134B-B099-69219626F91D}"/>
                </a:ext>
              </a:extLst>
            </p:cNvPr>
            <p:cNvSpPr/>
            <p:nvPr/>
          </p:nvSpPr>
          <p:spPr>
            <a:xfrm>
              <a:off x="6336884" y="2450840"/>
              <a:ext cx="1190" cy="7142"/>
            </a:xfrm>
            <a:custGeom>
              <a:avLst/>
              <a:gdLst>
                <a:gd name="connsiteX0" fmla="*/ 0 w 1190"/>
                <a:gd name="connsiteY0" fmla="*/ 7142 h 7142"/>
                <a:gd name="connsiteX1" fmla="*/ 1190 w 1190"/>
                <a:gd name="connsiteY1" fmla="*/ 0 h 7142"/>
              </a:gdLst>
              <a:ahLst/>
              <a:cxnLst>
                <a:cxn ang="0">
                  <a:pos x="connsiteX0" y="connsiteY0"/>
                </a:cxn>
                <a:cxn ang="0">
                  <a:pos x="connsiteX1" y="connsiteY1"/>
                </a:cxn>
              </a:cxnLst>
              <a:rect l="l" t="t" r="r" b="b"/>
              <a:pathLst>
                <a:path w="1190" h="7142">
                  <a:moveTo>
                    <a:pt x="0" y="7142"/>
                  </a:moveTo>
                  <a:lnTo>
                    <a:pt x="119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orme libre : forme 47">
              <a:extLst>
                <a:ext uri="{FF2B5EF4-FFF2-40B4-BE49-F238E27FC236}">
                  <a16:creationId xmlns:a16="http://schemas.microsoft.com/office/drawing/2014/main" id="{AB917DD1-7F0E-154E-A904-C5DEAC424558}"/>
                </a:ext>
              </a:extLst>
            </p:cNvPr>
            <p:cNvSpPr/>
            <p:nvPr/>
          </p:nvSpPr>
          <p:spPr>
            <a:xfrm>
              <a:off x="6020241" y="1667565"/>
              <a:ext cx="1190" cy="24998"/>
            </a:xfrm>
            <a:custGeom>
              <a:avLst/>
              <a:gdLst>
                <a:gd name="connsiteX0" fmla="*/ 1190 w 1190"/>
                <a:gd name="connsiteY0" fmla="*/ 0 h 24998"/>
                <a:gd name="connsiteX1" fmla="*/ 0 w 1190"/>
                <a:gd name="connsiteY1" fmla="*/ 24998 h 24998"/>
              </a:gdLst>
              <a:ahLst/>
              <a:cxnLst>
                <a:cxn ang="0">
                  <a:pos x="connsiteX0" y="connsiteY0"/>
                </a:cxn>
                <a:cxn ang="0">
                  <a:pos x="connsiteX1" y="connsiteY1"/>
                </a:cxn>
              </a:cxnLst>
              <a:rect l="l" t="t" r="r" b="b"/>
              <a:pathLst>
                <a:path w="1190" h="24998">
                  <a:moveTo>
                    <a:pt x="1190" y="0"/>
                  </a:moveTo>
                  <a:lnTo>
                    <a:pt x="0" y="24998"/>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orme libre : forme 48">
              <a:extLst>
                <a:ext uri="{FF2B5EF4-FFF2-40B4-BE49-F238E27FC236}">
                  <a16:creationId xmlns:a16="http://schemas.microsoft.com/office/drawing/2014/main" id="{77AD47C5-2F15-4641-8A97-1309DC4F39C2}"/>
                </a:ext>
              </a:extLst>
            </p:cNvPr>
            <p:cNvSpPr/>
            <p:nvPr/>
          </p:nvSpPr>
          <p:spPr>
            <a:xfrm>
              <a:off x="6011908" y="1804459"/>
              <a:ext cx="1190" cy="24998"/>
            </a:xfrm>
            <a:custGeom>
              <a:avLst/>
              <a:gdLst>
                <a:gd name="connsiteX0" fmla="*/ 1191 w 1190"/>
                <a:gd name="connsiteY0" fmla="*/ 0 h 24998"/>
                <a:gd name="connsiteX1" fmla="*/ 0 w 1190"/>
                <a:gd name="connsiteY1" fmla="*/ 24998 h 24998"/>
              </a:gdLst>
              <a:ahLst/>
              <a:cxnLst>
                <a:cxn ang="0">
                  <a:pos x="connsiteX0" y="connsiteY0"/>
                </a:cxn>
                <a:cxn ang="0">
                  <a:pos x="connsiteX1" y="connsiteY1"/>
                </a:cxn>
              </a:cxnLst>
              <a:rect l="l" t="t" r="r" b="b"/>
              <a:pathLst>
                <a:path w="1190" h="24998">
                  <a:moveTo>
                    <a:pt x="1191" y="0"/>
                  </a:moveTo>
                  <a:lnTo>
                    <a:pt x="0" y="24998"/>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orme libre : forme 49">
              <a:extLst>
                <a:ext uri="{FF2B5EF4-FFF2-40B4-BE49-F238E27FC236}">
                  <a16:creationId xmlns:a16="http://schemas.microsoft.com/office/drawing/2014/main" id="{0F5337B9-ECD0-314A-8183-74D7C2E21444}"/>
                </a:ext>
              </a:extLst>
            </p:cNvPr>
            <p:cNvSpPr/>
            <p:nvPr/>
          </p:nvSpPr>
          <p:spPr>
            <a:xfrm>
              <a:off x="5935723" y="1743750"/>
              <a:ext cx="24998" cy="1190"/>
            </a:xfrm>
            <a:custGeom>
              <a:avLst/>
              <a:gdLst>
                <a:gd name="connsiteX0" fmla="*/ 0 w 24998"/>
                <a:gd name="connsiteY0" fmla="*/ 0 h 1190"/>
                <a:gd name="connsiteX1" fmla="*/ 24998 w 24998"/>
                <a:gd name="connsiteY1" fmla="*/ 1190 h 1190"/>
              </a:gdLst>
              <a:ahLst/>
              <a:cxnLst>
                <a:cxn ang="0">
                  <a:pos x="connsiteX0" y="connsiteY0"/>
                </a:cxn>
                <a:cxn ang="0">
                  <a:pos x="connsiteX1" y="connsiteY1"/>
                </a:cxn>
              </a:cxnLst>
              <a:rect l="l" t="t" r="r" b="b"/>
              <a:pathLst>
                <a:path w="24998" h="1190">
                  <a:moveTo>
                    <a:pt x="0" y="0"/>
                  </a:moveTo>
                  <a:lnTo>
                    <a:pt x="24998" y="119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orme libre : forme 50">
              <a:extLst>
                <a:ext uri="{FF2B5EF4-FFF2-40B4-BE49-F238E27FC236}">
                  <a16:creationId xmlns:a16="http://schemas.microsoft.com/office/drawing/2014/main" id="{57737F86-032D-2843-ABA2-07ED9D7A5EB3}"/>
                </a:ext>
              </a:extLst>
            </p:cNvPr>
            <p:cNvSpPr/>
            <p:nvPr/>
          </p:nvSpPr>
          <p:spPr>
            <a:xfrm>
              <a:off x="6072618" y="1752082"/>
              <a:ext cx="24998" cy="2380"/>
            </a:xfrm>
            <a:custGeom>
              <a:avLst/>
              <a:gdLst>
                <a:gd name="connsiteX0" fmla="*/ 0 w 24998"/>
                <a:gd name="connsiteY0" fmla="*/ 0 h 2380"/>
                <a:gd name="connsiteX1" fmla="*/ 24998 w 24998"/>
                <a:gd name="connsiteY1" fmla="*/ 2381 h 2380"/>
              </a:gdLst>
              <a:ahLst/>
              <a:cxnLst>
                <a:cxn ang="0">
                  <a:pos x="connsiteX0" y="connsiteY0"/>
                </a:cxn>
                <a:cxn ang="0">
                  <a:pos x="connsiteX1" y="connsiteY1"/>
                </a:cxn>
              </a:cxnLst>
              <a:rect l="l" t="t" r="r" b="b"/>
              <a:pathLst>
                <a:path w="24998" h="2380">
                  <a:moveTo>
                    <a:pt x="0" y="0"/>
                  </a:moveTo>
                  <a:lnTo>
                    <a:pt x="24998" y="2381"/>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orme libre : forme 51">
              <a:extLst>
                <a:ext uri="{FF2B5EF4-FFF2-40B4-BE49-F238E27FC236}">
                  <a16:creationId xmlns:a16="http://schemas.microsoft.com/office/drawing/2014/main" id="{3E9A4DB5-42DC-3945-B606-241E63E462F5}"/>
                </a:ext>
              </a:extLst>
            </p:cNvPr>
            <p:cNvSpPr/>
            <p:nvPr/>
          </p:nvSpPr>
          <p:spPr>
            <a:xfrm>
              <a:off x="4183472" y="4805428"/>
              <a:ext cx="976118" cy="187183"/>
            </a:xfrm>
            <a:custGeom>
              <a:avLst/>
              <a:gdLst>
                <a:gd name="connsiteX0" fmla="*/ 976118 w 976118"/>
                <a:gd name="connsiteY0" fmla="*/ 0 h 187183"/>
                <a:gd name="connsiteX1" fmla="*/ 0 w 976118"/>
                <a:gd name="connsiteY1" fmla="*/ 179749 h 187183"/>
              </a:gdLst>
              <a:ahLst/>
              <a:cxnLst>
                <a:cxn ang="0">
                  <a:pos x="connsiteX0" y="connsiteY0"/>
                </a:cxn>
                <a:cxn ang="0">
                  <a:pos x="connsiteX1" y="connsiteY1"/>
                </a:cxn>
              </a:cxnLst>
              <a:rect l="l" t="t" r="r" b="b"/>
              <a:pathLst>
                <a:path w="976118" h="187183">
                  <a:moveTo>
                    <a:pt x="976118" y="0"/>
                  </a:moveTo>
                  <a:cubicBezTo>
                    <a:pt x="668998" y="149989"/>
                    <a:pt x="330928" y="209508"/>
                    <a:pt x="0" y="179749"/>
                  </a:cubicBezTo>
                </a:path>
              </a:pathLst>
            </a:custGeom>
            <a:noFill/>
            <a:ln w="11890" cap="rnd">
              <a:solidFill>
                <a:srgbClr val="FFFFFF"/>
              </a:solidFill>
              <a:custDash>
                <a:ds d="14850" sp="297323"/>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orme libre : forme 52">
              <a:extLst>
                <a:ext uri="{FF2B5EF4-FFF2-40B4-BE49-F238E27FC236}">
                  <a16:creationId xmlns:a16="http://schemas.microsoft.com/office/drawing/2014/main" id="{761035FF-DA0E-6343-A173-CEEF02996709}"/>
                </a:ext>
              </a:extLst>
            </p:cNvPr>
            <p:cNvSpPr/>
            <p:nvPr/>
          </p:nvSpPr>
          <p:spPr>
            <a:xfrm>
              <a:off x="2907376" y="4311417"/>
              <a:ext cx="66661" cy="57138"/>
            </a:xfrm>
            <a:custGeom>
              <a:avLst/>
              <a:gdLst>
                <a:gd name="connsiteX0" fmla="*/ 0 w 66661"/>
                <a:gd name="connsiteY0" fmla="*/ 57138 h 57138"/>
                <a:gd name="connsiteX1" fmla="*/ 66662 w 66661"/>
                <a:gd name="connsiteY1" fmla="*/ 0 h 57138"/>
              </a:gdLst>
              <a:ahLst/>
              <a:cxnLst>
                <a:cxn ang="0">
                  <a:pos x="connsiteX0" y="connsiteY0"/>
                </a:cxn>
                <a:cxn ang="0">
                  <a:pos x="connsiteX1" y="connsiteY1"/>
                </a:cxn>
              </a:cxnLst>
              <a:rect l="l" t="t" r="r" b="b"/>
              <a:pathLst>
                <a:path w="66661" h="57138">
                  <a:moveTo>
                    <a:pt x="0" y="57138"/>
                  </a:moveTo>
                  <a:lnTo>
                    <a:pt x="6666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orme libre : forme 53">
              <a:extLst>
                <a:ext uri="{FF2B5EF4-FFF2-40B4-BE49-F238E27FC236}">
                  <a16:creationId xmlns:a16="http://schemas.microsoft.com/office/drawing/2014/main" id="{7FF8A345-AC5F-4F42-A0B7-E3A3840B8435}"/>
                </a:ext>
              </a:extLst>
            </p:cNvPr>
            <p:cNvSpPr/>
            <p:nvPr/>
          </p:nvSpPr>
          <p:spPr>
            <a:xfrm>
              <a:off x="6267841" y="3168644"/>
              <a:ext cx="38092" cy="2380"/>
            </a:xfrm>
            <a:custGeom>
              <a:avLst/>
              <a:gdLst>
                <a:gd name="connsiteX0" fmla="*/ 0 w 38092"/>
                <a:gd name="connsiteY0" fmla="*/ 0 h 2380"/>
                <a:gd name="connsiteX1" fmla="*/ 38092 w 38092"/>
                <a:gd name="connsiteY1" fmla="*/ 2381 h 2380"/>
              </a:gdLst>
              <a:ahLst/>
              <a:cxnLst>
                <a:cxn ang="0">
                  <a:pos x="connsiteX0" y="connsiteY0"/>
                </a:cxn>
                <a:cxn ang="0">
                  <a:pos x="connsiteX1" y="connsiteY1"/>
                </a:cxn>
              </a:cxnLst>
              <a:rect l="l" t="t" r="r" b="b"/>
              <a:pathLst>
                <a:path w="38092" h="2380">
                  <a:moveTo>
                    <a:pt x="0" y="0"/>
                  </a:moveTo>
                  <a:lnTo>
                    <a:pt x="38092" y="2381"/>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orme libre : forme 54">
              <a:extLst>
                <a:ext uri="{FF2B5EF4-FFF2-40B4-BE49-F238E27FC236}">
                  <a16:creationId xmlns:a16="http://schemas.microsoft.com/office/drawing/2014/main" id="{8A0717D6-4830-4C49-912B-44E6D661CE41}"/>
                </a:ext>
              </a:extLst>
            </p:cNvPr>
            <p:cNvSpPr/>
            <p:nvPr/>
          </p:nvSpPr>
          <p:spPr>
            <a:xfrm>
              <a:off x="6000004" y="4012629"/>
              <a:ext cx="26188" cy="13094"/>
            </a:xfrm>
            <a:custGeom>
              <a:avLst/>
              <a:gdLst>
                <a:gd name="connsiteX0" fmla="*/ 0 w 26188"/>
                <a:gd name="connsiteY0" fmla="*/ 0 h 13094"/>
                <a:gd name="connsiteX1" fmla="*/ 26188 w 26188"/>
                <a:gd name="connsiteY1" fmla="*/ 13094 h 13094"/>
              </a:gdLst>
              <a:ahLst/>
              <a:cxnLst>
                <a:cxn ang="0">
                  <a:pos x="connsiteX0" y="connsiteY0"/>
                </a:cxn>
                <a:cxn ang="0">
                  <a:pos x="connsiteX1" y="connsiteY1"/>
                </a:cxn>
              </a:cxnLst>
              <a:rect l="l" t="t" r="r" b="b"/>
              <a:pathLst>
                <a:path w="26188" h="13094">
                  <a:moveTo>
                    <a:pt x="0" y="0"/>
                  </a:moveTo>
                  <a:lnTo>
                    <a:pt x="26188" y="13094"/>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orme libre : forme 55">
              <a:extLst>
                <a:ext uri="{FF2B5EF4-FFF2-40B4-BE49-F238E27FC236}">
                  <a16:creationId xmlns:a16="http://schemas.microsoft.com/office/drawing/2014/main" id="{F7C82AFB-7EEB-1448-A757-4EC32D7D36CD}"/>
                </a:ext>
              </a:extLst>
            </p:cNvPr>
            <p:cNvSpPr/>
            <p:nvPr/>
          </p:nvSpPr>
          <p:spPr>
            <a:xfrm>
              <a:off x="2580020" y="2322278"/>
              <a:ext cx="73804" cy="36902"/>
            </a:xfrm>
            <a:custGeom>
              <a:avLst/>
              <a:gdLst>
                <a:gd name="connsiteX0" fmla="*/ 0 w 73804"/>
                <a:gd name="connsiteY0" fmla="*/ 0 h 36902"/>
                <a:gd name="connsiteX1" fmla="*/ 73804 w 73804"/>
                <a:gd name="connsiteY1" fmla="*/ 36902 h 36902"/>
              </a:gdLst>
              <a:ahLst/>
              <a:cxnLst>
                <a:cxn ang="0">
                  <a:pos x="connsiteX0" y="connsiteY0"/>
                </a:cxn>
                <a:cxn ang="0">
                  <a:pos x="connsiteX1" y="connsiteY1"/>
                </a:cxn>
              </a:cxnLst>
              <a:rect l="l" t="t" r="r" b="b"/>
              <a:pathLst>
                <a:path w="73804" h="36902">
                  <a:moveTo>
                    <a:pt x="0" y="0"/>
                  </a:moveTo>
                  <a:lnTo>
                    <a:pt x="73804" y="36902"/>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orme libre : forme 56">
              <a:extLst>
                <a:ext uri="{FF2B5EF4-FFF2-40B4-BE49-F238E27FC236}">
                  <a16:creationId xmlns:a16="http://schemas.microsoft.com/office/drawing/2014/main" id="{74C6296A-5331-4E47-80B6-1815F4040B56}"/>
                </a:ext>
              </a:extLst>
            </p:cNvPr>
            <p:cNvSpPr/>
            <p:nvPr/>
          </p:nvSpPr>
          <p:spPr>
            <a:xfrm>
              <a:off x="5206015" y="1423535"/>
              <a:ext cx="14284" cy="29759"/>
            </a:xfrm>
            <a:custGeom>
              <a:avLst/>
              <a:gdLst>
                <a:gd name="connsiteX0" fmla="*/ 0 w 14284"/>
                <a:gd name="connsiteY0" fmla="*/ 29760 h 29759"/>
                <a:gd name="connsiteX1" fmla="*/ 14285 w 14284"/>
                <a:gd name="connsiteY1" fmla="*/ 0 h 29759"/>
              </a:gdLst>
              <a:ahLst/>
              <a:cxnLst>
                <a:cxn ang="0">
                  <a:pos x="connsiteX0" y="connsiteY0"/>
                </a:cxn>
                <a:cxn ang="0">
                  <a:pos x="connsiteX1" y="connsiteY1"/>
                </a:cxn>
              </a:cxnLst>
              <a:rect l="l" t="t" r="r" b="b"/>
              <a:pathLst>
                <a:path w="14284" h="29759">
                  <a:moveTo>
                    <a:pt x="0" y="29760"/>
                  </a:moveTo>
                  <a:lnTo>
                    <a:pt x="14285"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orme libre : forme 57">
              <a:extLst>
                <a:ext uri="{FF2B5EF4-FFF2-40B4-BE49-F238E27FC236}">
                  <a16:creationId xmlns:a16="http://schemas.microsoft.com/office/drawing/2014/main" id="{DA655BEC-83B0-5544-A592-1F91E11C9FF6}"/>
                </a:ext>
              </a:extLst>
            </p:cNvPr>
            <p:cNvSpPr/>
            <p:nvPr/>
          </p:nvSpPr>
          <p:spPr>
            <a:xfrm>
              <a:off x="3684700" y="4848282"/>
              <a:ext cx="40473" cy="83327"/>
            </a:xfrm>
            <a:custGeom>
              <a:avLst/>
              <a:gdLst>
                <a:gd name="connsiteX0" fmla="*/ 0 w 40473"/>
                <a:gd name="connsiteY0" fmla="*/ 83327 h 83327"/>
                <a:gd name="connsiteX1" fmla="*/ 40473 w 40473"/>
                <a:gd name="connsiteY1" fmla="*/ 0 h 83327"/>
              </a:gdLst>
              <a:ahLst/>
              <a:cxnLst>
                <a:cxn ang="0">
                  <a:pos x="connsiteX0" y="connsiteY0"/>
                </a:cxn>
                <a:cxn ang="0">
                  <a:pos x="connsiteX1" y="connsiteY1"/>
                </a:cxn>
              </a:cxnLst>
              <a:rect l="l" t="t" r="r" b="b"/>
              <a:pathLst>
                <a:path w="40473" h="83327">
                  <a:moveTo>
                    <a:pt x="0" y="83327"/>
                  </a:moveTo>
                  <a:lnTo>
                    <a:pt x="40473"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orme libre : forme 58">
              <a:extLst>
                <a:ext uri="{FF2B5EF4-FFF2-40B4-BE49-F238E27FC236}">
                  <a16:creationId xmlns:a16="http://schemas.microsoft.com/office/drawing/2014/main" id="{D1E1BC23-454E-2247-A24B-34273F4E6020}"/>
                </a:ext>
              </a:extLst>
            </p:cNvPr>
            <p:cNvSpPr/>
            <p:nvPr/>
          </p:nvSpPr>
          <p:spPr>
            <a:xfrm>
              <a:off x="3776360" y="1318781"/>
              <a:ext cx="13094" cy="38092"/>
            </a:xfrm>
            <a:custGeom>
              <a:avLst/>
              <a:gdLst>
                <a:gd name="connsiteX0" fmla="*/ 13094 w 13094"/>
                <a:gd name="connsiteY0" fmla="*/ 38092 h 38092"/>
                <a:gd name="connsiteX1" fmla="*/ 0 w 13094"/>
                <a:gd name="connsiteY1" fmla="*/ 0 h 38092"/>
              </a:gdLst>
              <a:ahLst/>
              <a:cxnLst>
                <a:cxn ang="0">
                  <a:pos x="connsiteX0" y="connsiteY0"/>
                </a:cxn>
                <a:cxn ang="0">
                  <a:pos x="connsiteX1" y="connsiteY1"/>
                </a:cxn>
              </a:cxnLst>
              <a:rect l="l" t="t" r="r" b="b"/>
              <a:pathLst>
                <a:path w="13094" h="38092">
                  <a:moveTo>
                    <a:pt x="13094" y="38092"/>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orme libre : forme 59">
              <a:extLst>
                <a:ext uri="{FF2B5EF4-FFF2-40B4-BE49-F238E27FC236}">
                  <a16:creationId xmlns:a16="http://schemas.microsoft.com/office/drawing/2014/main" id="{8294C6D8-DD83-7642-9FF9-C29B7BC5F89C}"/>
                </a:ext>
              </a:extLst>
            </p:cNvPr>
            <p:cNvSpPr/>
            <p:nvPr/>
          </p:nvSpPr>
          <p:spPr>
            <a:xfrm>
              <a:off x="4917942" y="5003032"/>
              <a:ext cx="17855" cy="53567"/>
            </a:xfrm>
            <a:custGeom>
              <a:avLst/>
              <a:gdLst>
                <a:gd name="connsiteX0" fmla="*/ 17856 w 17855"/>
                <a:gd name="connsiteY0" fmla="*/ 53568 h 53567"/>
                <a:gd name="connsiteX1" fmla="*/ 0 w 17855"/>
                <a:gd name="connsiteY1" fmla="*/ 0 h 53567"/>
              </a:gdLst>
              <a:ahLst/>
              <a:cxnLst>
                <a:cxn ang="0">
                  <a:pos x="connsiteX0" y="connsiteY0"/>
                </a:cxn>
                <a:cxn ang="0">
                  <a:pos x="connsiteX1" y="connsiteY1"/>
                </a:cxn>
              </a:cxnLst>
              <a:rect l="l" t="t" r="r" b="b"/>
              <a:pathLst>
                <a:path w="17855" h="53567">
                  <a:moveTo>
                    <a:pt x="17856" y="53568"/>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orme libre : forme 60">
              <a:extLst>
                <a:ext uri="{FF2B5EF4-FFF2-40B4-BE49-F238E27FC236}">
                  <a16:creationId xmlns:a16="http://schemas.microsoft.com/office/drawing/2014/main" id="{22E307E8-195D-C641-A464-FDD6818D1336}"/>
                </a:ext>
              </a:extLst>
            </p:cNvPr>
            <p:cNvSpPr/>
            <p:nvPr/>
          </p:nvSpPr>
          <p:spPr>
            <a:xfrm>
              <a:off x="5844063" y="4248326"/>
              <a:ext cx="70232" cy="53567"/>
            </a:xfrm>
            <a:custGeom>
              <a:avLst/>
              <a:gdLst>
                <a:gd name="connsiteX0" fmla="*/ 0 w 70232"/>
                <a:gd name="connsiteY0" fmla="*/ 0 h 53567"/>
                <a:gd name="connsiteX1" fmla="*/ 70233 w 70232"/>
                <a:gd name="connsiteY1" fmla="*/ 53568 h 53567"/>
              </a:gdLst>
              <a:ahLst/>
              <a:cxnLst>
                <a:cxn ang="0">
                  <a:pos x="connsiteX0" y="connsiteY0"/>
                </a:cxn>
                <a:cxn ang="0">
                  <a:pos x="connsiteX1" y="connsiteY1"/>
                </a:cxn>
              </a:cxnLst>
              <a:rect l="l" t="t" r="r" b="b"/>
              <a:pathLst>
                <a:path w="70232" h="53567">
                  <a:moveTo>
                    <a:pt x="0" y="0"/>
                  </a:moveTo>
                  <a:lnTo>
                    <a:pt x="70233" y="53568"/>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orme libre : forme 61">
              <a:extLst>
                <a:ext uri="{FF2B5EF4-FFF2-40B4-BE49-F238E27FC236}">
                  <a16:creationId xmlns:a16="http://schemas.microsoft.com/office/drawing/2014/main" id="{88F2C793-2B96-7E47-BBA8-CC9FE3BDF9E4}"/>
                </a:ext>
              </a:extLst>
            </p:cNvPr>
            <p:cNvSpPr/>
            <p:nvPr/>
          </p:nvSpPr>
          <p:spPr>
            <a:xfrm>
              <a:off x="2762149" y="2133007"/>
              <a:ext cx="35711" cy="27378"/>
            </a:xfrm>
            <a:custGeom>
              <a:avLst/>
              <a:gdLst>
                <a:gd name="connsiteX0" fmla="*/ 0 w 35711"/>
                <a:gd name="connsiteY0" fmla="*/ 0 h 27378"/>
                <a:gd name="connsiteX1" fmla="*/ 35712 w 35711"/>
                <a:gd name="connsiteY1" fmla="*/ 27379 h 27378"/>
              </a:gdLst>
              <a:ahLst/>
              <a:cxnLst>
                <a:cxn ang="0">
                  <a:pos x="connsiteX0" y="connsiteY0"/>
                </a:cxn>
                <a:cxn ang="0">
                  <a:pos x="connsiteX1" y="connsiteY1"/>
                </a:cxn>
              </a:cxnLst>
              <a:rect l="l" t="t" r="r" b="b"/>
              <a:pathLst>
                <a:path w="35711" h="27378">
                  <a:moveTo>
                    <a:pt x="0" y="0"/>
                  </a:moveTo>
                  <a:lnTo>
                    <a:pt x="35712" y="27379"/>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orme libre : forme 62">
              <a:extLst>
                <a:ext uri="{FF2B5EF4-FFF2-40B4-BE49-F238E27FC236}">
                  <a16:creationId xmlns:a16="http://schemas.microsoft.com/office/drawing/2014/main" id="{E4A9ACBB-07CA-9D42-A4AF-477B83714CE0}"/>
                </a:ext>
              </a:extLst>
            </p:cNvPr>
            <p:cNvSpPr/>
            <p:nvPr/>
          </p:nvSpPr>
          <p:spPr>
            <a:xfrm>
              <a:off x="5389335" y="1515195"/>
              <a:ext cx="55948" cy="72613"/>
            </a:xfrm>
            <a:custGeom>
              <a:avLst/>
              <a:gdLst>
                <a:gd name="connsiteX0" fmla="*/ 0 w 55948"/>
                <a:gd name="connsiteY0" fmla="*/ 72614 h 72613"/>
                <a:gd name="connsiteX1" fmla="*/ 55948 w 55948"/>
                <a:gd name="connsiteY1" fmla="*/ 0 h 72613"/>
              </a:gdLst>
              <a:ahLst/>
              <a:cxnLst>
                <a:cxn ang="0">
                  <a:pos x="connsiteX0" y="connsiteY0"/>
                </a:cxn>
                <a:cxn ang="0">
                  <a:pos x="connsiteX1" y="connsiteY1"/>
                </a:cxn>
              </a:cxnLst>
              <a:rect l="l" t="t" r="r" b="b"/>
              <a:pathLst>
                <a:path w="55948" h="72613">
                  <a:moveTo>
                    <a:pt x="0" y="72614"/>
                  </a:moveTo>
                  <a:lnTo>
                    <a:pt x="55948"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orme libre : forme 63">
              <a:extLst>
                <a:ext uri="{FF2B5EF4-FFF2-40B4-BE49-F238E27FC236}">
                  <a16:creationId xmlns:a16="http://schemas.microsoft.com/office/drawing/2014/main" id="{94E9A7DF-82AA-0C4A-A53A-9D7318CAE6A7}"/>
                </a:ext>
              </a:extLst>
            </p:cNvPr>
            <p:cNvSpPr/>
            <p:nvPr/>
          </p:nvSpPr>
          <p:spPr>
            <a:xfrm>
              <a:off x="6261889" y="2955565"/>
              <a:ext cx="80946" cy="10713"/>
            </a:xfrm>
            <a:custGeom>
              <a:avLst/>
              <a:gdLst>
                <a:gd name="connsiteX0" fmla="*/ 0 w 80946"/>
                <a:gd name="connsiteY0" fmla="*/ 10713 h 10713"/>
                <a:gd name="connsiteX1" fmla="*/ 80946 w 80946"/>
                <a:gd name="connsiteY1" fmla="*/ 0 h 10713"/>
              </a:gdLst>
              <a:ahLst/>
              <a:cxnLst>
                <a:cxn ang="0">
                  <a:pos x="connsiteX0" y="connsiteY0"/>
                </a:cxn>
                <a:cxn ang="0">
                  <a:pos x="connsiteX1" y="connsiteY1"/>
                </a:cxn>
              </a:cxnLst>
              <a:rect l="l" t="t" r="r" b="b"/>
              <a:pathLst>
                <a:path w="80946" h="10713">
                  <a:moveTo>
                    <a:pt x="0" y="10713"/>
                  </a:moveTo>
                  <a:lnTo>
                    <a:pt x="80946"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orme libre : forme 64">
              <a:extLst>
                <a:ext uri="{FF2B5EF4-FFF2-40B4-BE49-F238E27FC236}">
                  <a16:creationId xmlns:a16="http://schemas.microsoft.com/office/drawing/2014/main" id="{88A037DB-5AE1-1549-BC8B-FB2BF2A3E96E}"/>
                </a:ext>
              </a:extLst>
            </p:cNvPr>
            <p:cNvSpPr/>
            <p:nvPr/>
          </p:nvSpPr>
          <p:spPr>
            <a:xfrm>
              <a:off x="4090622" y="1192600"/>
              <a:ext cx="11903" cy="89279"/>
            </a:xfrm>
            <a:custGeom>
              <a:avLst/>
              <a:gdLst>
                <a:gd name="connsiteX0" fmla="*/ 11904 w 11903"/>
                <a:gd name="connsiteY0" fmla="*/ 89279 h 89279"/>
                <a:gd name="connsiteX1" fmla="*/ 0 w 11903"/>
                <a:gd name="connsiteY1" fmla="*/ 0 h 89279"/>
              </a:gdLst>
              <a:ahLst/>
              <a:cxnLst>
                <a:cxn ang="0">
                  <a:pos x="connsiteX0" y="connsiteY0"/>
                </a:cxn>
                <a:cxn ang="0">
                  <a:pos x="connsiteX1" y="connsiteY1"/>
                </a:cxn>
              </a:cxnLst>
              <a:rect l="l" t="t" r="r" b="b"/>
              <a:pathLst>
                <a:path w="11903" h="89279">
                  <a:moveTo>
                    <a:pt x="11904" y="89279"/>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orme libre : forme 65">
              <a:extLst>
                <a:ext uri="{FF2B5EF4-FFF2-40B4-BE49-F238E27FC236}">
                  <a16:creationId xmlns:a16="http://schemas.microsoft.com/office/drawing/2014/main" id="{84245AC0-DD22-9445-AA61-D64E1441C811}"/>
                </a:ext>
              </a:extLst>
            </p:cNvPr>
            <p:cNvSpPr/>
            <p:nvPr/>
          </p:nvSpPr>
          <p:spPr>
            <a:xfrm>
              <a:off x="4676293" y="5083978"/>
              <a:ext cx="14284" cy="108325"/>
            </a:xfrm>
            <a:custGeom>
              <a:avLst/>
              <a:gdLst>
                <a:gd name="connsiteX0" fmla="*/ 14285 w 14284"/>
                <a:gd name="connsiteY0" fmla="*/ 108325 h 108325"/>
                <a:gd name="connsiteX1" fmla="*/ 0 w 14284"/>
                <a:gd name="connsiteY1" fmla="*/ 0 h 108325"/>
              </a:gdLst>
              <a:ahLst/>
              <a:cxnLst>
                <a:cxn ang="0">
                  <a:pos x="connsiteX0" y="connsiteY0"/>
                </a:cxn>
                <a:cxn ang="0">
                  <a:pos x="connsiteX1" y="connsiteY1"/>
                </a:cxn>
              </a:cxnLst>
              <a:rect l="l" t="t" r="r" b="b"/>
              <a:pathLst>
                <a:path w="14284" h="108325">
                  <a:moveTo>
                    <a:pt x="14285" y="108325"/>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orme libre : forme 66">
              <a:extLst>
                <a:ext uri="{FF2B5EF4-FFF2-40B4-BE49-F238E27FC236}">
                  <a16:creationId xmlns:a16="http://schemas.microsoft.com/office/drawing/2014/main" id="{DBD313D9-9575-584F-A297-931F786DED9D}"/>
                </a:ext>
              </a:extLst>
            </p:cNvPr>
            <p:cNvSpPr/>
            <p:nvPr/>
          </p:nvSpPr>
          <p:spPr>
            <a:xfrm>
              <a:off x="3877543" y="4901849"/>
              <a:ext cx="10713" cy="39282"/>
            </a:xfrm>
            <a:custGeom>
              <a:avLst/>
              <a:gdLst>
                <a:gd name="connsiteX0" fmla="*/ 0 w 10713"/>
                <a:gd name="connsiteY0" fmla="*/ 39283 h 39282"/>
                <a:gd name="connsiteX1" fmla="*/ 10713 w 10713"/>
                <a:gd name="connsiteY1" fmla="*/ 0 h 39282"/>
              </a:gdLst>
              <a:ahLst/>
              <a:cxnLst>
                <a:cxn ang="0">
                  <a:pos x="connsiteX0" y="connsiteY0"/>
                </a:cxn>
                <a:cxn ang="0">
                  <a:pos x="connsiteX1" y="connsiteY1"/>
                </a:cxn>
              </a:cxnLst>
              <a:rect l="l" t="t" r="r" b="b"/>
              <a:pathLst>
                <a:path w="10713" h="39282">
                  <a:moveTo>
                    <a:pt x="0" y="39283"/>
                  </a:moveTo>
                  <a:lnTo>
                    <a:pt x="10713"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orme libre : forme 67">
              <a:extLst>
                <a:ext uri="{FF2B5EF4-FFF2-40B4-BE49-F238E27FC236}">
                  <a16:creationId xmlns:a16="http://schemas.microsoft.com/office/drawing/2014/main" id="{D4F572AB-05AB-2E46-BE8F-AEBADA323740}"/>
                </a:ext>
              </a:extLst>
            </p:cNvPr>
            <p:cNvSpPr/>
            <p:nvPr/>
          </p:nvSpPr>
          <p:spPr>
            <a:xfrm>
              <a:off x="2814526" y="4126906"/>
              <a:ext cx="35711" cy="20236"/>
            </a:xfrm>
            <a:custGeom>
              <a:avLst/>
              <a:gdLst>
                <a:gd name="connsiteX0" fmla="*/ 0 w 35711"/>
                <a:gd name="connsiteY0" fmla="*/ 20237 h 20236"/>
                <a:gd name="connsiteX1" fmla="*/ 35712 w 35711"/>
                <a:gd name="connsiteY1" fmla="*/ 0 h 20236"/>
              </a:gdLst>
              <a:ahLst/>
              <a:cxnLst>
                <a:cxn ang="0">
                  <a:pos x="connsiteX0" y="connsiteY0"/>
                </a:cxn>
                <a:cxn ang="0">
                  <a:pos x="connsiteX1" y="connsiteY1"/>
                </a:cxn>
              </a:cxnLst>
              <a:rect l="l" t="t" r="r" b="b"/>
              <a:pathLst>
                <a:path w="35711" h="20236">
                  <a:moveTo>
                    <a:pt x="0" y="20237"/>
                  </a:moveTo>
                  <a:lnTo>
                    <a:pt x="3571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orme libre : forme 68">
              <a:extLst>
                <a:ext uri="{FF2B5EF4-FFF2-40B4-BE49-F238E27FC236}">
                  <a16:creationId xmlns:a16="http://schemas.microsoft.com/office/drawing/2014/main" id="{4916BF0D-AA89-EC48-B855-CAD7954A3F3F}"/>
                </a:ext>
              </a:extLst>
            </p:cNvPr>
            <p:cNvSpPr/>
            <p:nvPr/>
          </p:nvSpPr>
          <p:spPr>
            <a:xfrm>
              <a:off x="3450193" y="1392585"/>
              <a:ext cx="58329" cy="101182"/>
            </a:xfrm>
            <a:custGeom>
              <a:avLst/>
              <a:gdLst>
                <a:gd name="connsiteX0" fmla="*/ 58329 w 58329"/>
                <a:gd name="connsiteY0" fmla="*/ 101183 h 101182"/>
                <a:gd name="connsiteX1" fmla="*/ 0 w 58329"/>
                <a:gd name="connsiteY1" fmla="*/ 0 h 101182"/>
              </a:gdLst>
              <a:ahLst/>
              <a:cxnLst>
                <a:cxn ang="0">
                  <a:pos x="connsiteX0" y="connsiteY0"/>
                </a:cxn>
                <a:cxn ang="0">
                  <a:pos x="connsiteX1" y="connsiteY1"/>
                </a:cxn>
              </a:cxnLst>
              <a:rect l="l" t="t" r="r" b="b"/>
              <a:pathLst>
                <a:path w="58329" h="101182">
                  <a:moveTo>
                    <a:pt x="58329" y="101183"/>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orme libre : forme 69">
              <a:extLst>
                <a:ext uri="{FF2B5EF4-FFF2-40B4-BE49-F238E27FC236}">
                  <a16:creationId xmlns:a16="http://schemas.microsoft.com/office/drawing/2014/main" id="{DFA72196-D3ED-FA4E-BDD8-BC2029637A6D}"/>
                </a:ext>
              </a:extLst>
            </p:cNvPr>
            <p:cNvSpPr/>
            <p:nvPr/>
          </p:nvSpPr>
          <p:spPr>
            <a:xfrm>
              <a:off x="6180236" y="3544100"/>
              <a:ext cx="109738" cy="109738"/>
            </a:xfrm>
            <a:custGeom>
              <a:avLst/>
              <a:gdLst>
                <a:gd name="connsiteX0" fmla="*/ 13801 w 109738"/>
                <a:gd name="connsiteY0" fmla="*/ 91176 h 109738"/>
                <a:gd name="connsiteX1" fmla="*/ 18562 w 109738"/>
                <a:gd name="connsiteY1" fmla="*/ 13801 h 109738"/>
                <a:gd name="connsiteX2" fmla="*/ 95937 w 109738"/>
                <a:gd name="connsiteY2" fmla="*/ 18563 h 109738"/>
                <a:gd name="connsiteX3" fmla="*/ 91176 w 109738"/>
                <a:gd name="connsiteY3" fmla="*/ 95938 h 109738"/>
                <a:gd name="connsiteX4" fmla="*/ 13801 w 109738"/>
                <a:gd name="connsiteY4" fmla="*/ 91176 h 109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38" h="109738">
                  <a:moveTo>
                    <a:pt x="13801" y="91176"/>
                  </a:moveTo>
                  <a:cubicBezTo>
                    <a:pt x="-6436" y="68559"/>
                    <a:pt x="-4055" y="34037"/>
                    <a:pt x="18562" y="13801"/>
                  </a:cubicBezTo>
                  <a:cubicBezTo>
                    <a:pt x="41180" y="-6436"/>
                    <a:pt x="75701" y="-4055"/>
                    <a:pt x="95937" y="18563"/>
                  </a:cubicBezTo>
                  <a:cubicBezTo>
                    <a:pt x="116174" y="41180"/>
                    <a:pt x="113793" y="75701"/>
                    <a:pt x="91176" y="95938"/>
                  </a:cubicBezTo>
                  <a:cubicBezTo>
                    <a:pt x="68559" y="116174"/>
                    <a:pt x="34038" y="113794"/>
                    <a:pt x="13801" y="91176"/>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orme libre : forme 70">
              <a:extLst>
                <a:ext uri="{FF2B5EF4-FFF2-40B4-BE49-F238E27FC236}">
                  <a16:creationId xmlns:a16="http://schemas.microsoft.com/office/drawing/2014/main" id="{93AEC952-3C27-A741-A13A-A53A0B133D71}"/>
                </a:ext>
              </a:extLst>
            </p:cNvPr>
            <p:cNvSpPr/>
            <p:nvPr/>
          </p:nvSpPr>
          <p:spPr>
            <a:xfrm>
              <a:off x="3094111" y="4554389"/>
              <a:ext cx="175234" cy="190306"/>
            </a:xfrm>
            <a:custGeom>
              <a:avLst/>
              <a:gdLst>
                <a:gd name="connsiteX0" fmla="*/ 156097 w 175234"/>
                <a:gd name="connsiteY0" fmla="*/ 1057 h 190306"/>
                <a:gd name="connsiteX1" fmla="*/ 7299 w 175234"/>
                <a:gd name="connsiteY1" fmla="*/ 73671 h 190306"/>
                <a:gd name="connsiteX2" fmla="*/ 6108 w 175234"/>
                <a:gd name="connsiteY2" fmla="*/ 96288 h 190306"/>
                <a:gd name="connsiteX3" fmla="*/ 144193 w 175234"/>
                <a:gd name="connsiteY3" fmla="*/ 187948 h 190306"/>
                <a:gd name="connsiteX4" fmla="*/ 164430 w 175234"/>
                <a:gd name="connsiteY4" fmla="*/ 177234 h 190306"/>
                <a:gd name="connsiteX5" fmla="*/ 175143 w 175234"/>
                <a:gd name="connsiteY5" fmla="*/ 11771 h 190306"/>
                <a:gd name="connsiteX6" fmla="*/ 156097 w 175234"/>
                <a:gd name="connsiteY6" fmla="*/ 1057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34" h="190306">
                  <a:moveTo>
                    <a:pt x="156097" y="1057"/>
                  </a:moveTo>
                  <a:lnTo>
                    <a:pt x="7299" y="73671"/>
                  </a:lnTo>
                  <a:cubicBezTo>
                    <a:pt x="-2225" y="78432"/>
                    <a:pt x="-2225" y="90336"/>
                    <a:pt x="6108" y="96288"/>
                  </a:cubicBezTo>
                  <a:lnTo>
                    <a:pt x="144193" y="187948"/>
                  </a:lnTo>
                  <a:cubicBezTo>
                    <a:pt x="152526" y="193900"/>
                    <a:pt x="164430" y="187948"/>
                    <a:pt x="164430" y="177234"/>
                  </a:cubicBezTo>
                  <a:lnTo>
                    <a:pt x="175143" y="11771"/>
                  </a:lnTo>
                  <a:cubicBezTo>
                    <a:pt x="176334" y="3438"/>
                    <a:pt x="165620" y="-2514"/>
                    <a:pt x="156097" y="1057"/>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orme libre : forme 71">
              <a:extLst>
                <a:ext uri="{FF2B5EF4-FFF2-40B4-BE49-F238E27FC236}">
                  <a16:creationId xmlns:a16="http://schemas.microsoft.com/office/drawing/2014/main" id="{B1CBC00A-C97B-ED49-9199-5381936683C5}"/>
                </a:ext>
              </a:extLst>
            </p:cNvPr>
            <p:cNvSpPr/>
            <p:nvPr/>
          </p:nvSpPr>
          <p:spPr>
            <a:xfrm>
              <a:off x="2938327" y="1671136"/>
              <a:ext cx="149988" cy="149988"/>
            </a:xfrm>
            <a:custGeom>
              <a:avLst/>
              <a:gdLst>
                <a:gd name="connsiteX0" fmla="*/ 149989 w 149988"/>
                <a:gd name="connsiteY0" fmla="*/ 74994 h 149988"/>
                <a:gd name="connsiteX1" fmla="*/ 74994 w 149988"/>
                <a:gd name="connsiteY1" fmla="*/ 149989 h 149988"/>
                <a:gd name="connsiteX2" fmla="*/ 0 w 149988"/>
                <a:gd name="connsiteY2" fmla="*/ 74994 h 149988"/>
                <a:gd name="connsiteX3" fmla="*/ 74994 w 149988"/>
                <a:gd name="connsiteY3" fmla="*/ 0 h 149988"/>
                <a:gd name="connsiteX4" fmla="*/ 149989 w 149988"/>
                <a:gd name="connsiteY4" fmla="*/ 74994 h 149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8" h="149988">
                  <a:moveTo>
                    <a:pt x="149989" y="74994"/>
                  </a:moveTo>
                  <a:cubicBezTo>
                    <a:pt x="149989" y="116413"/>
                    <a:pt x="116413" y="149989"/>
                    <a:pt x="74994" y="149989"/>
                  </a:cubicBezTo>
                  <a:cubicBezTo>
                    <a:pt x="33576" y="149989"/>
                    <a:pt x="0" y="116413"/>
                    <a:pt x="0" y="74994"/>
                  </a:cubicBezTo>
                  <a:cubicBezTo>
                    <a:pt x="0" y="33576"/>
                    <a:pt x="33576" y="0"/>
                    <a:pt x="74994" y="0"/>
                  </a:cubicBezTo>
                  <a:cubicBezTo>
                    <a:pt x="116413" y="0"/>
                    <a:pt x="149989" y="33576"/>
                    <a:pt x="149989" y="74994"/>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orme libre : forme 72">
              <a:extLst>
                <a:ext uri="{FF2B5EF4-FFF2-40B4-BE49-F238E27FC236}">
                  <a16:creationId xmlns:a16="http://schemas.microsoft.com/office/drawing/2014/main" id="{7DEC7F6A-700D-BD41-B15F-78B5D32A00AF}"/>
                </a:ext>
              </a:extLst>
            </p:cNvPr>
            <p:cNvSpPr/>
            <p:nvPr/>
          </p:nvSpPr>
          <p:spPr>
            <a:xfrm>
              <a:off x="4811883" y="1054763"/>
              <a:ext cx="147650" cy="156221"/>
            </a:xfrm>
            <a:custGeom>
              <a:avLst/>
              <a:gdLst>
                <a:gd name="connsiteX0" fmla="*/ 142961 w 147650"/>
                <a:gd name="connsiteY0" fmla="*/ 84269 h 156221"/>
                <a:gd name="connsiteX1" fmla="*/ 34636 w 147650"/>
                <a:gd name="connsiteY1" fmla="*/ 2133 h 156221"/>
                <a:gd name="connsiteX2" fmla="*/ 16780 w 147650"/>
                <a:gd name="connsiteY2" fmla="*/ 9275 h 156221"/>
                <a:gd name="connsiteX3" fmla="*/ 114 w 147650"/>
                <a:gd name="connsiteY3" fmla="*/ 143789 h 156221"/>
                <a:gd name="connsiteX4" fmla="*/ 15589 w 147650"/>
                <a:gd name="connsiteY4" fmla="*/ 155693 h 156221"/>
                <a:gd name="connsiteX5" fmla="*/ 140580 w 147650"/>
                <a:gd name="connsiteY5" fmla="*/ 102125 h 156221"/>
                <a:gd name="connsiteX6" fmla="*/ 142961 w 147650"/>
                <a:gd name="connsiteY6" fmla="*/ 84269 h 1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650" h="156221">
                  <a:moveTo>
                    <a:pt x="142961" y="84269"/>
                  </a:moveTo>
                  <a:lnTo>
                    <a:pt x="34636" y="2133"/>
                  </a:lnTo>
                  <a:cubicBezTo>
                    <a:pt x="27493" y="-2629"/>
                    <a:pt x="17970" y="942"/>
                    <a:pt x="16780" y="9275"/>
                  </a:cubicBezTo>
                  <a:lnTo>
                    <a:pt x="114" y="143789"/>
                  </a:lnTo>
                  <a:cubicBezTo>
                    <a:pt x="-1076" y="152122"/>
                    <a:pt x="7256" y="158074"/>
                    <a:pt x="15589" y="155693"/>
                  </a:cubicBezTo>
                  <a:lnTo>
                    <a:pt x="140580" y="102125"/>
                  </a:lnTo>
                  <a:cubicBezTo>
                    <a:pt x="148912" y="99745"/>
                    <a:pt x="150103" y="90221"/>
                    <a:pt x="142961" y="84269"/>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orme libre : forme 73">
              <a:extLst>
                <a:ext uri="{FF2B5EF4-FFF2-40B4-BE49-F238E27FC236}">
                  <a16:creationId xmlns:a16="http://schemas.microsoft.com/office/drawing/2014/main" id="{09905403-1F8B-B649-9016-90B3BE73C3B6}"/>
                </a:ext>
              </a:extLst>
            </p:cNvPr>
            <p:cNvSpPr/>
            <p:nvPr/>
          </p:nvSpPr>
          <p:spPr>
            <a:xfrm>
              <a:off x="6391642" y="2604400"/>
              <a:ext cx="7142" cy="11903"/>
            </a:xfrm>
            <a:custGeom>
              <a:avLst/>
              <a:gdLst>
                <a:gd name="connsiteX0" fmla="*/ 0 w 7142"/>
                <a:gd name="connsiteY0" fmla="*/ 0 h 11903"/>
                <a:gd name="connsiteX1" fmla="*/ 7142 w 7142"/>
                <a:gd name="connsiteY1" fmla="*/ 0 h 11903"/>
              </a:gdLst>
              <a:ahLst/>
              <a:cxnLst>
                <a:cxn ang="0">
                  <a:pos x="connsiteX0" y="connsiteY0"/>
                </a:cxn>
                <a:cxn ang="0">
                  <a:pos x="connsiteX1" y="connsiteY1"/>
                </a:cxn>
              </a:cxnLst>
              <a:rect l="l" t="t" r="r" b="b"/>
              <a:pathLst>
                <a:path w="7142" h="11903">
                  <a:moveTo>
                    <a:pt x="0" y="0"/>
                  </a:moveTo>
                  <a:lnTo>
                    <a:pt x="714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orme libre : forme 74">
              <a:extLst>
                <a:ext uri="{FF2B5EF4-FFF2-40B4-BE49-F238E27FC236}">
                  <a16:creationId xmlns:a16="http://schemas.microsoft.com/office/drawing/2014/main" id="{A35C6A2A-F75D-A24A-8944-20C337D991AD}"/>
                </a:ext>
              </a:extLst>
            </p:cNvPr>
            <p:cNvSpPr/>
            <p:nvPr/>
          </p:nvSpPr>
          <p:spPr>
            <a:xfrm>
              <a:off x="6292839" y="2597258"/>
              <a:ext cx="7142" cy="11903"/>
            </a:xfrm>
            <a:custGeom>
              <a:avLst/>
              <a:gdLst>
                <a:gd name="connsiteX0" fmla="*/ 0 w 7142"/>
                <a:gd name="connsiteY0" fmla="*/ 0 h 11903"/>
                <a:gd name="connsiteX1" fmla="*/ 7142 w 7142"/>
                <a:gd name="connsiteY1" fmla="*/ 0 h 11903"/>
              </a:gdLst>
              <a:ahLst/>
              <a:cxnLst>
                <a:cxn ang="0">
                  <a:pos x="connsiteX0" y="connsiteY0"/>
                </a:cxn>
                <a:cxn ang="0">
                  <a:pos x="connsiteX1" y="connsiteY1"/>
                </a:cxn>
              </a:cxnLst>
              <a:rect l="l" t="t" r="r" b="b"/>
              <a:pathLst>
                <a:path w="7142" h="11903">
                  <a:moveTo>
                    <a:pt x="0" y="0"/>
                  </a:moveTo>
                  <a:lnTo>
                    <a:pt x="714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orme libre : forme 75">
              <a:extLst>
                <a:ext uri="{FF2B5EF4-FFF2-40B4-BE49-F238E27FC236}">
                  <a16:creationId xmlns:a16="http://schemas.microsoft.com/office/drawing/2014/main" id="{7E8A4C6D-BB67-AA41-8434-4EF733DB962E}"/>
                </a:ext>
              </a:extLst>
            </p:cNvPr>
            <p:cNvSpPr/>
            <p:nvPr/>
          </p:nvSpPr>
          <p:spPr>
            <a:xfrm>
              <a:off x="6348788" y="2547262"/>
              <a:ext cx="11903" cy="7142"/>
            </a:xfrm>
            <a:custGeom>
              <a:avLst/>
              <a:gdLst>
                <a:gd name="connsiteX0" fmla="*/ 0 w 11903"/>
                <a:gd name="connsiteY0" fmla="*/ 7142 h 7142"/>
                <a:gd name="connsiteX1" fmla="*/ 0 w 11903"/>
                <a:gd name="connsiteY1" fmla="*/ 0 h 7142"/>
              </a:gdLst>
              <a:ahLst/>
              <a:cxnLst>
                <a:cxn ang="0">
                  <a:pos x="connsiteX0" y="connsiteY0"/>
                </a:cxn>
                <a:cxn ang="0">
                  <a:pos x="connsiteX1" y="connsiteY1"/>
                </a:cxn>
              </a:cxnLst>
              <a:rect l="l" t="t" r="r" b="b"/>
              <a:pathLst>
                <a:path w="11903" h="7142">
                  <a:moveTo>
                    <a:pt x="0" y="7142"/>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orme libre : forme 76">
              <a:extLst>
                <a:ext uri="{FF2B5EF4-FFF2-40B4-BE49-F238E27FC236}">
                  <a16:creationId xmlns:a16="http://schemas.microsoft.com/office/drawing/2014/main" id="{283EDC4A-1D72-FF42-9E4B-C51CC6AC44AD}"/>
                </a:ext>
              </a:extLst>
            </p:cNvPr>
            <p:cNvSpPr/>
            <p:nvPr/>
          </p:nvSpPr>
          <p:spPr>
            <a:xfrm>
              <a:off x="6341645" y="2647254"/>
              <a:ext cx="1190" cy="7142"/>
            </a:xfrm>
            <a:custGeom>
              <a:avLst/>
              <a:gdLst>
                <a:gd name="connsiteX0" fmla="*/ 0 w 1190"/>
                <a:gd name="connsiteY0" fmla="*/ 7142 h 7142"/>
                <a:gd name="connsiteX1" fmla="*/ 1190 w 1190"/>
                <a:gd name="connsiteY1" fmla="*/ 0 h 7142"/>
              </a:gdLst>
              <a:ahLst/>
              <a:cxnLst>
                <a:cxn ang="0">
                  <a:pos x="connsiteX0" y="connsiteY0"/>
                </a:cxn>
                <a:cxn ang="0">
                  <a:pos x="connsiteX1" y="connsiteY1"/>
                </a:cxn>
              </a:cxnLst>
              <a:rect l="l" t="t" r="r" b="b"/>
              <a:pathLst>
                <a:path w="1190" h="7142">
                  <a:moveTo>
                    <a:pt x="0" y="7142"/>
                  </a:moveTo>
                  <a:lnTo>
                    <a:pt x="119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orme libre : forme 77">
              <a:extLst>
                <a:ext uri="{FF2B5EF4-FFF2-40B4-BE49-F238E27FC236}">
                  <a16:creationId xmlns:a16="http://schemas.microsoft.com/office/drawing/2014/main" id="{FE207533-E372-8F47-930E-39B947FF9084}"/>
                </a:ext>
              </a:extLst>
            </p:cNvPr>
            <p:cNvSpPr/>
            <p:nvPr/>
          </p:nvSpPr>
          <p:spPr>
            <a:xfrm>
              <a:off x="5798828" y="1528289"/>
              <a:ext cx="1190" cy="26188"/>
            </a:xfrm>
            <a:custGeom>
              <a:avLst/>
              <a:gdLst>
                <a:gd name="connsiteX0" fmla="*/ 1190 w 1190"/>
                <a:gd name="connsiteY0" fmla="*/ 0 h 26188"/>
                <a:gd name="connsiteX1" fmla="*/ 0 w 1190"/>
                <a:gd name="connsiteY1" fmla="*/ 26189 h 26188"/>
              </a:gdLst>
              <a:ahLst/>
              <a:cxnLst>
                <a:cxn ang="0">
                  <a:pos x="connsiteX0" y="connsiteY0"/>
                </a:cxn>
                <a:cxn ang="0">
                  <a:pos x="connsiteX1" y="connsiteY1"/>
                </a:cxn>
              </a:cxnLst>
              <a:rect l="l" t="t" r="r" b="b"/>
              <a:pathLst>
                <a:path w="1190" h="26188">
                  <a:moveTo>
                    <a:pt x="1190" y="0"/>
                  </a:moveTo>
                  <a:lnTo>
                    <a:pt x="0" y="26189"/>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orme libre : forme 78">
              <a:extLst>
                <a:ext uri="{FF2B5EF4-FFF2-40B4-BE49-F238E27FC236}">
                  <a16:creationId xmlns:a16="http://schemas.microsoft.com/office/drawing/2014/main" id="{7F049E85-2359-4442-9B50-CD9FD454F34F}"/>
                </a:ext>
              </a:extLst>
            </p:cNvPr>
            <p:cNvSpPr/>
            <p:nvPr/>
          </p:nvSpPr>
          <p:spPr>
            <a:xfrm>
              <a:off x="5789305" y="1665184"/>
              <a:ext cx="2380" cy="24998"/>
            </a:xfrm>
            <a:custGeom>
              <a:avLst/>
              <a:gdLst>
                <a:gd name="connsiteX0" fmla="*/ 2381 w 2380"/>
                <a:gd name="connsiteY0" fmla="*/ 0 h 24998"/>
                <a:gd name="connsiteX1" fmla="*/ 0 w 2380"/>
                <a:gd name="connsiteY1" fmla="*/ 24998 h 24998"/>
              </a:gdLst>
              <a:ahLst/>
              <a:cxnLst>
                <a:cxn ang="0">
                  <a:pos x="connsiteX0" y="connsiteY0"/>
                </a:cxn>
                <a:cxn ang="0">
                  <a:pos x="connsiteX1" y="connsiteY1"/>
                </a:cxn>
              </a:cxnLst>
              <a:rect l="l" t="t" r="r" b="b"/>
              <a:pathLst>
                <a:path w="2380" h="24998">
                  <a:moveTo>
                    <a:pt x="2381" y="0"/>
                  </a:moveTo>
                  <a:lnTo>
                    <a:pt x="0" y="24998"/>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orme libre : forme 79">
              <a:extLst>
                <a:ext uri="{FF2B5EF4-FFF2-40B4-BE49-F238E27FC236}">
                  <a16:creationId xmlns:a16="http://schemas.microsoft.com/office/drawing/2014/main" id="{9FD3687E-6BF9-B94D-9F92-B0453CAB9D29}"/>
                </a:ext>
              </a:extLst>
            </p:cNvPr>
            <p:cNvSpPr/>
            <p:nvPr/>
          </p:nvSpPr>
          <p:spPr>
            <a:xfrm>
              <a:off x="5714311" y="1604474"/>
              <a:ext cx="24998" cy="1190"/>
            </a:xfrm>
            <a:custGeom>
              <a:avLst/>
              <a:gdLst>
                <a:gd name="connsiteX0" fmla="*/ 0 w 24998"/>
                <a:gd name="connsiteY0" fmla="*/ 0 h 1190"/>
                <a:gd name="connsiteX1" fmla="*/ 24998 w 24998"/>
                <a:gd name="connsiteY1" fmla="*/ 1190 h 1190"/>
              </a:gdLst>
              <a:ahLst/>
              <a:cxnLst>
                <a:cxn ang="0">
                  <a:pos x="connsiteX0" y="connsiteY0"/>
                </a:cxn>
                <a:cxn ang="0">
                  <a:pos x="connsiteX1" y="connsiteY1"/>
                </a:cxn>
              </a:cxnLst>
              <a:rect l="l" t="t" r="r" b="b"/>
              <a:pathLst>
                <a:path w="24998" h="1190">
                  <a:moveTo>
                    <a:pt x="0" y="0"/>
                  </a:moveTo>
                  <a:lnTo>
                    <a:pt x="24998" y="119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orme libre : forme 80">
              <a:extLst>
                <a:ext uri="{FF2B5EF4-FFF2-40B4-BE49-F238E27FC236}">
                  <a16:creationId xmlns:a16="http://schemas.microsoft.com/office/drawing/2014/main" id="{7DC39EE7-08FB-BA48-878E-489D6691F4DC}"/>
                </a:ext>
              </a:extLst>
            </p:cNvPr>
            <p:cNvSpPr/>
            <p:nvPr/>
          </p:nvSpPr>
          <p:spPr>
            <a:xfrm>
              <a:off x="5850015" y="1612807"/>
              <a:ext cx="26188" cy="2380"/>
            </a:xfrm>
            <a:custGeom>
              <a:avLst/>
              <a:gdLst>
                <a:gd name="connsiteX0" fmla="*/ 0 w 26188"/>
                <a:gd name="connsiteY0" fmla="*/ 0 h 2380"/>
                <a:gd name="connsiteX1" fmla="*/ 26189 w 26188"/>
                <a:gd name="connsiteY1" fmla="*/ 2381 h 2380"/>
              </a:gdLst>
              <a:ahLst/>
              <a:cxnLst>
                <a:cxn ang="0">
                  <a:pos x="connsiteX0" y="connsiteY0"/>
                </a:cxn>
                <a:cxn ang="0">
                  <a:pos x="connsiteX1" y="connsiteY1"/>
                </a:cxn>
              </a:cxnLst>
              <a:rect l="l" t="t" r="r" b="b"/>
              <a:pathLst>
                <a:path w="26188" h="2380">
                  <a:moveTo>
                    <a:pt x="0" y="0"/>
                  </a:moveTo>
                  <a:lnTo>
                    <a:pt x="26189" y="2381"/>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orme libre : forme 81">
              <a:extLst>
                <a:ext uri="{FF2B5EF4-FFF2-40B4-BE49-F238E27FC236}">
                  <a16:creationId xmlns:a16="http://schemas.microsoft.com/office/drawing/2014/main" id="{4789FDC8-1488-1541-9439-7B6B4928FFB1}"/>
                </a:ext>
              </a:extLst>
            </p:cNvPr>
            <p:cNvSpPr/>
            <p:nvPr/>
          </p:nvSpPr>
          <p:spPr>
            <a:xfrm>
              <a:off x="4171568" y="4716149"/>
              <a:ext cx="976118" cy="187183"/>
            </a:xfrm>
            <a:custGeom>
              <a:avLst/>
              <a:gdLst>
                <a:gd name="connsiteX0" fmla="*/ 976118 w 976118"/>
                <a:gd name="connsiteY0" fmla="*/ 0 h 187183"/>
                <a:gd name="connsiteX1" fmla="*/ 0 w 976118"/>
                <a:gd name="connsiteY1" fmla="*/ 179749 h 187183"/>
              </a:gdLst>
              <a:ahLst/>
              <a:cxnLst>
                <a:cxn ang="0">
                  <a:pos x="connsiteX0" y="connsiteY0"/>
                </a:cxn>
                <a:cxn ang="0">
                  <a:pos x="connsiteX1" y="connsiteY1"/>
                </a:cxn>
              </a:cxnLst>
              <a:rect l="l" t="t" r="r" b="b"/>
              <a:pathLst>
                <a:path w="976118" h="187183">
                  <a:moveTo>
                    <a:pt x="976118" y="0"/>
                  </a:moveTo>
                  <a:cubicBezTo>
                    <a:pt x="668998" y="149989"/>
                    <a:pt x="330928" y="209508"/>
                    <a:pt x="0" y="179749"/>
                  </a:cubicBezTo>
                </a:path>
              </a:pathLst>
            </a:custGeom>
            <a:noFill/>
            <a:ln w="11890" cap="rnd">
              <a:solidFill>
                <a:srgbClr val="000000"/>
              </a:solidFill>
              <a:custDash>
                <a:ds d="14850" sp="297323"/>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 name="Title 1">
            <a:extLst>
              <a:ext uri="{FF2B5EF4-FFF2-40B4-BE49-F238E27FC236}">
                <a16:creationId xmlns:a16="http://schemas.microsoft.com/office/drawing/2014/main" id="{F8298E2A-847B-1C40-92C8-9EE7C5173EAB}"/>
              </a:ext>
            </a:extLst>
          </p:cNvPr>
          <p:cNvSpPr txBox="1">
            <a:spLocks/>
          </p:cNvSpPr>
          <p:nvPr/>
        </p:nvSpPr>
        <p:spPr>
          <a:xfrm>
            <a:off x="5500187" y="4189638"/>
            <a:ext cx="4956806" cy="1477328"/>
          </a:xfrm>
          <a:prstGeom prst="rect">
            <a:avLst/>
          </a:prstGeom>
        </p:spPr>
        <p:txBody>
          <a:bodyPr vert="horz" wrap="none" lIns="91440" tIns="45720" rIns="91440" bIns="45720" rtlCol="0" anchor="t">
            <a:spAutoFit/>
          </a:bodyPr>
          <a:lstStyle>
            <a:lvl1pPr algn="l" defTabSz="914400" rtl="0" eaLnBrk="1" latinLnBrk="0" hangingPunct="1">
              <a:lnSpc>
                <a:spcPct val="90000"/>
              </a:lnSpc>
              <a:spcBef>
                <a:spcPct val="0"/>
              </a:spcBef>
              <a:buNone/>
              <a:defRPr sz="4000" b="1" i="0" kern="1200" spc="0">
                <a:solidFill>
                  <a:schemeClr val="tx1"/>
                </a:solidFill>
                <a:latin typeface="Source Sans Pro" panose="020B0503030403020204" pitchFamily="34" charset="0"/>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9600" b="1" i="0" u="none" strike="noStrike" kern="1200" cap="none" spc="0" normalizeH="0" baseline="0" noProof="0">
                <a:ln>
                  <a:noFill/>
                </a:ln>
                <a:solidFill>
                  <a:prstClr val="black"/>
                </a:solidFill>
                <a:effectLst/>
                <a:uLnTx/>
                <a:uFillTx/>
                <a:latin typeface="Source Sans Pro" panose="020B0503030403020204" pitchFamily="34" charset="0"/>
                <a:ea typeface="+mj-ea"/>
                <a:cs typeface="+mj-cs"/>
              </a:rPr>
              <a:t>Answers</a:t>
            </a:r>
          </a:p>
        </p:txBody>
      </p:sp>
      <p:pic>
        <p:nvPicPr>
          <p:cNvPr id="155" name="Graphique 154">
            <a:extLst>
              <a:ext uri="{FF2B5EF4-FFF2-40B4-BE49-F238E27FC236}">
                <a16:creationId xmlns:a16="http://schemas.microsoft.com/office/drawing/2014/main" id="{F8DD3CAA-1F81-FD4F-AB5D-0A039E39BC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6456" y="6253842"/>
            <a:ext cx="402618" cy="402772"/>
          </a:xfrm>
          <a:prstGeom prst="rect">
            <a:avLst/>
          </a:prstGeom>
        </p:spPr>
      </p:pic>
    </p:spTree>
    <p:extLst>
      <p:ext uri="{BB962C8B-B14F-4D97-AF65-F5344CB8AC3E}">
        <p14:creationId xmlns:p14="http://schemas.microsoft.com/office/powerpoint/2010/main" val="221266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withEffect">
                                  <p:stCondLst>
                                    <p:cond delay="0"/>
                                  </p:stCondLst>
                                  <p:childTnLst>
                                    <p:animMotion origin="layout" path="M -1.45833E-6 -1.48148E-6 C 0.03815 -1.48148E-6 0.06927 0.05602 0.06927 0.125 C 0.06927 0.19398 0.03815 0.25 -1.45833E-6 0.25 C -0.03841 0.25 -0.06927 0.19398 -0.06927 0.125 C -0.06927 0.05602 -0.03841 -1.48148E-6 -1.45833E-6 -1.48148E-6 Z " pathEditMode="relative" rAng="0" ptsTypes="AAAAA">
                                      <p:cBhvr>
                                        <p:cTn id="6" dur="2000" fill="hold"/>
                                        <p:tgtEl>
                                          <p:spTgt spid="12"/>
                                        </p:tgtEl>
                                        <p:attrNameLst>
                                          <p:attrName>ppt_x</p:attrName>
                                          <p:attrName>ppt_y</p:attrName>
                                        </p:attrNameLst>
                                      </p:cBhvr>
                                      <p:rCtr x="0" y="12500"/>
                                    </p:animMotion>
                                  </p:childTnLst>
                                </p:cTn>
                              </p:par>
                              <p:par>
                                <p:cTn id="7" presetID="1" presetClass="path" presetSubtype="0" accel="50000" decel="50000" fill="hold" grpId="0" nodeType="withEffect">
                                  <p:stCondLst>
                                    <p:cond delay="0"/>
                                  </p:stCondLst>
                                  <p:childTnLst>
                                    <p:animMotion origin="layout" path="M -3.54167E-6 -3.7037E-7 C 0.03815 -3.7037E-7 0.06927 0.05602 0.06927 0.125 C 0.06927 0.19398 0.03815 0.25 -3.54167E-6 0.25 C -0.03841 0.25 -0.06927 0.19398 -0.06927 0.125 C -0.06927 0.05602 -0.03841 -3.7037E-7 -3.54167E-6 -3.7037E-7 Z " pathEditMode="relative" rAng="0" ptsTypes="AAAAA">
                                      <p:cBhvr>
                                        <p:cTn id="8" dur="2000" fill="hold"/>
                                        <p:tgtEl>
                                          <p:spTgt spid="90"/>
                                        </p:tgtEl>
                                        <p:attrNameLst>
                                          <p:attrName>ppt_x</p:attrName>
                                          <p:attrName>ppt_y</p:attrName>
                                        </p:attrNameLst>
                                      </p:cBhvr>
                                      <p:rCtr x="0" y="12500"/>
                                    </p:animMotion>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que 21">
            <a:extLst>
              <a:ext uri="{FF2B5EF4-FFF2-40B4-BE49-F238E27FC236}">
                <a16:creationId xmlns:a16="http://schemas.microsoft.com/office/drawing/2014/main" id="{A4015B80-959F-499C-B6B1-14197C5692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0136" y="353485"/>
            <a:ext cx="696002" cy="696269"/>
          </a:xfrm>
          <a:prstGeom prst="rect">
            <a:avLst/>
          </a:prstGeom>
        </p:spPr>
      </p:pic>
      <p:sp>
        <p:nvSpPr>
          <p:cNvPr id="13" name="Title 1">
            <a:extLst>
              <a:ext uri="{FF2B5EF4-FFF2-40B4-BE49-F238E27FC236}">
                <a16:creationId xmlns:a16="http://schemas.microsoft.com/office/drawing/2014/main" id="{D4E80D23-C2A0-AB4B-BD62-7FA0A64ADD4B}"/>
              </a:ext>
            </a:extLst>
          </p:cNvPr>
          <p:cNvSpPr txBox="1">
            <a:spLocks/>
          </p:cNvSpPr>
          <p:nvPr/>
        </p:nvSpPr>
        <p:spPr>
          <a:xfrm>
            <a:off x="3972450" y="2754044"/>
            <a:ext cx="7290778" cy="1754326"/>
          </a:xfrm>
          <a:prstGeom prst="rect">
            <a:avLst/>
          </a:prstGeom>
        </p:spPr>
        <p:txBody>
          <a:bodyPr vert="horz" wrap="none" lIns="91440" tIns="45720" rIns="91440" bIns="45720" rtlCol="0" anchor="t">
            <a:spAutoFit/>
          </a:bodyPr>
          <a:lstStyle>
            <a:lvl1pPr algn="l" defTabSz="914400" rtl="0" eaLnBrk="1" latinLnBrk="0" hangingPunct="1">
              <a:lnSpc>
                <a:spcPct val="90000"/>
              </a:lnSpc>
              <a:spcBef>
                <a:spcPct val="0"/>
              </a:spcBef>
              <a:buNone/>
              <a:defRPr sz="4000" b="1" i="0" kern="1200" spc="0">
                <a:solidFill>
                  <a:schemeClr val="tx1"/>
                </a:solidFill>
                <a:latin typeface="Source Sans Pro" panose="020B0503030403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0" b="1" i="0" u="none" strike="noStrike" kern="1200" cap="none" spc="0" normalizeH="0" baseline="0" noProof="0">
                <a:ln>
                  <a:noFill/>
                </a:ln>
                <a:solidFill>
                  <a:prstClr val="black"/>
                </a:solidFill>
                <a:effectLst/>
                <a:uLnTx/>
                <a:uFillTx/>
                <a:latin typeface="Source Sans Pro" panose="020B0503030403020204" pitchFamily="34" charset="0"/>
                <a:ea typeface="+mj-ea"/>
                <a:cs typeface="+mj-cs"/>
              </a:rPr>
              <a:t>Thank you</a:t>
            </a:r>
          </a:p>
        </p:txBody>
      </p:sp>
      <p:grpSp>
        <p:nvGrpSpPr>
          <p:cNvPr id="123" name="Groupe 122">
            <a:extLst>
              <a:ext uri="{FF2B5EF4-FFF2-40B4-BE49-F238E27FC236}">
                <a16:creationId xmlns:a16="http://schemas.microsoft.com/office/drawing/2014/main" id="{06B2435C-13C2-4F60-9EB5-2C32046F0226}"/>
              </a:ext>
            </a:extLst>
          </p:cNvPr>
          <p:cNvGrpSpPr/>
          <p:nvPr/>
        </p:nvGrpSpPr>
        <p:grpSpPr>
          <a:xfrm rot="12096450">
            <a:off x="2414556" y="1054763"/>
            <a:ext cx="3984228" cy="4254198"/>
            <a:chOff x="2414556" y="1054763"/>
            <a:chExt cx="3984228" cy="4254198"/>
          </a:xfrm>
        </p:grpSpPr>
        <p:sp>
          <p:nvSpPr>
            <p:cNvPr id="4" name="Forme libre : forme 3">
              <a:extLst>
                <a:ext uri="{FF2B5EF4-FFF2-40B4-BE49-F238E27FC236}">
                  <a16:creationId xmlns:a16="http://schemas.microsoft.com/office/drawing/2014/main" id="{D6E9B72A-F80D-440A-94B1-657FC92EDF09}"/>
                </a:ext>
              </a:extLst>
            </p:cNvPr>
            <p:cNvSpPr/>
            <p:nvPr/>
          </p:nvSpPr>
          <p:spPr>
            <a:xfrm>
              <a:off x="2847857" y="1431129"/>
              <a:ext cx="2351015" cy="993522"/>
            </a:xfrm>
            <a:custGeom>
              <a:avLst/>
              <a:gdLst>
                <a:gd name="connsiteX0" fmla="*/ 0 w 2351015"/>
                <a:gd name="connsiteY0" fmla="*/ 993523 h 993522"/>
                <a:gd name="connsiteX1" fmla="*/ 203556 w 2351015"/>
                <a:gd name="connsiteY1" fmla="*/ 648310 h 993522"/>
                <a:gd name="connsiteX2" fmla="*/ 2351016 w 2351015"/>
                <a:gd name="connsiteY2" fmla="*/ 225723 h 993522"/>
              </a:gdLst>
              <a:ahLst/>
              <a:cxnLst>
                <a:cxn ang="0">
                  <a:pos x="connsiteX0" y="connsiteY0"/>
                </a:cxn>
                <a:cxn ang="0">
                  <a:pos x="connsiteX1" y="connsiteY1"/>
                </a:cxn>
                <a:cxn ang="0">
                  <a:pos x="connsiteX2" y="connsiteY2"/>
                </a:cxn>
              </a:cxnLst>
              <a:rect l="l" t="t" r="r" b="b"/>
              <a:pathLst>
                <a:path w="2351015" h="993522">
                  <a:moveTo>
                    <a:pt x="0" y="993523"/>
                  </a:moveTo>
                  <a:cubicBezTo>
                    <a:pt x="52377" y="873294"/>
                    <a:pt x="120229" y="756636"/>
                    <a:pt x="203556" y="648310"/>
                  </a:cubicBezTo>
                  <a:cubicBezTo>
                    <a:pt x="716613" y="-21878"/>
                    <a:pt x="1641545" y="-189723"/>
                    <a:pt x="2351016" y="225723"/>
                  </a:cubicBezTo>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rme libre : forme 4">
              <a:extLst>
                <a:ext uri="{FF2B5EF4-FFF2-40B4-BE49-F238E27FC236}">
                  <a16:creationId xmlns:a16="http://schemas.microsoft.com/office/drawing/2014/main" id="{F158C70D-51F7-4B58-9104-0D3EF86A7B16}"/>
                </a:ext>
              </a:extLst>
            </p:cNvPr>
            <p:cNvSpPr/>
            <p:nvPr/>
          </p:nvSpPr>
          <p:spPr>
            <a:xfrm>
              <a:off x="3227591" y="2704393"/>
              <a:ext cx="2791005" cy="2035564"/>
            </a:xfrm>
            <a:custGeom>
              <a:avLst/>
              <a:gdLst>
                <a:gd name="connsiteX0" fmla="*/ 2746225 w 2791005"/>
                <a:gd name="connsiteY0" fmla="*/ 0 h 2035564"/>
                <a:gd name="connsiteX1" fmla="*/ 2448628 w 2791005"/>
                <a:gd name="connsiteY1" fmla="*/ 1387993 h 2035564"/>
                <a:gd name="connsiteX2" fmla="*/ 128562 w 2791005"/>
                <a:gd name="connsiteY2" fmla="*/ 1693922 h 2035564"/>
                <a:gd name="connsiteX3" fmla="*/ 0 w 2791005"/>
                <a:gd name="connsiteY3" fmla="*/ 1585597 h 2035564"/>
              </a:gdLst>
              <a:ahLst/>
              <a:cxnLst>
                <a:cxn ang="0">
                  <a:pos x="connsiteX0" y="connsiteY0"/>
                </a:cxn>
                <a:cxn ang="0">
                  <a:pos x="connsiteX1" y="connsiteY1"/>
                </a:cxn>
                <a:cxn ang="0">
                  <a:pos x="connsiteX2" y="connsiteY2"/>
                </a:cxn>
                <a:cxn ang="0">
                  <a:pos x="connsiteX3" y="connsiteY3"/>
                </a:cxn>
              </a:cxnLst>
              <a:rect l="l" t="t" r="r" b="b"/>
              <a:pathLst>
                <a:path w="2791005" h="2035564">
                  <a:moveTo>
                    <a:pt x="2746225" y="0"/>
                  </a:moveTo>
                  <a:cubicBezTo>
                    <a:pt x="2856931" y="466632"/>
                    <a:pt x="2764081" y="978499"/>
                    <a:pt x="2448628" y="1387993"/>
                  </a:cubicBezTo>
                  <a:cubicBezTo>
                    <a:pt x="1892717" y="2112939"/>
                    <a:pt x="853508" y="2249833"/>
                    <a:pt x="128562" y="1693922"/>
                  </a:cubicBezTo>
                  <a:cubicBezTo>
                    <a:pt x="83327" y="1659401"/>
                    <a:pt x="40473" y="1622499"/>
                    <a:pt x="0" y="1585597"/>
                  </a:cubicBezTo>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orme libre : forme 22">
              <a:extLst>
                <a:ext uri="{FF2B5EF4-FFF2-40B4-BE49-F238E27FC236}">
                  <a16:creationId xmlns:a16="http://schemas.microsoft.com/office/drawing/2014/main" id="{F97BA7E5-773F-4D4F-BE01-7D3D87DDD100}"/>
                </a:ext>
              </a:extLst>
            </p:cNvPr>
            <p:cNvSpPr/>
            <p:nvPr/>
          </p:nvSpPr>
          <p:spPr>
            <a:xfrm>
              <a:off x="2895473" y="4487594"/>
              <a:ext cx="66661" cy="58329"/>
            </a:xfrm>
            <a:custGeom>
              <a:avLst/>
              <a:gdLst>
                <a:gd name="connsiteX0" fmla="*/ 0 w 66661"/>
                <a:gd name="connsiteY0" fmla="*/ 58329 h 58329"/>
                <a:gd name="connsiteX1" fmla="*/ 66662 w 66661"/>
                <a:gd name="connsiteY1" fmla="*/ 0 h 58329"/>
              </a:gdLst>
              <a:ahLst/>
              <a:cxnLst>
                <a:cxn ang="0">
                  <a:pos x="connsiteX0" y="connsiteY0"/>
                </a:cxn>
                <a:cxn ang="0">
                  <a:pos x="connsiteX1" y="connsiteY1"/>
                </a:cxn>
              </a:cxnLst>
              <a:rect l="l" t="t" r="r" b="b"/>
              <a:pathLst>
                <a:path w="66661" h="58329">
                  <a:moveTo>
                    <a:pt x="0" y="58329"/>
                  </a:moveTo>
                  <a:lnTo>
                    <a:pt x="66662"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orme libre : forme 23">
              <a:extLst>
                <a:ext uri="{FF2B5EF4-FFF2-40B4-BE49-F238E27FC236}">
                  <a16:creationId xmlns:a16="http://schemas.microsoft.com/office/drawing/2014/main" id="{9CDC3F5A-BFC8-49C6-8EF5-1A2EA53EFBB7}"/>
                </a:ext>
              </a:extLst>
            </p:cNvPr>
            <p:cNvSpPr/>
            <p:nvPr/>
          </p:nvSpPr>
          <p:spPr>
            <a:xfrm>
              <a:off x="6189276" y="3269827"/>
              <a:ext cx="38092" cy="2380"/>
            </a:xfrm>
            <a:custGeom>
              <a:avLst/>
              <a:gdLst>
                <a:gd name="connsiteX0" fmla="*/ 0 w 38092"/>
                <a:gd name="connsiteY0" fmla="*/ 0 h 2380"/>
                <a:gd name="connsiteX1" fmla="*/ 38093 w 38092"/>
                <a:gd name="connsiteY1" fmla="*/ 2381 h 2380"/>
              </a:gdLst>
              <a:ahLst/>
              <a:cxnLst>
                <a:cxn ang="0">
                  <a:pos x="connsiteX0" y="connsiteY0"/>
                </a:cxn>
                <a:cxn ang="0">
                  <a:pos x="connsiteX1" y="connsiteY1"/>
                </a:cxn>
              </a:cxnLst>
              <a:rect l="l" t="t" r="r" b="b"/>
              <a:pathLst>
                <a:path w="38092" h="2380">
                  <a:moveTo>
                    <a:pt x="0" y="0"/>
                  </a:moveTo>
                  <a:lnTo>
                    <a:pt x="38093" y="2381"/>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orme libre : forme 24">
              <a:extLst>
                <a:ext uri="{FF2B5EF4-FFF2-40B4-BE49-F238E27FC236}">
                  <a16:creationId xmlns:a16="http://schemas.microsoft.com/office/drawing/2014/main" id="{FD2D6BE2-1671-4306-888A-9176622F2C4C}"/>
                </a:ext>
              </a:extLst>
            </p:cNvPr>
            <p:cNvSpPr/>
            <p:nvPr/>
          </p:nvSpPr>
          <p:spPr>
            <a:xfrm>
              <a:off x="5905963" y="4094766"/>
              <a:ext cx="26188" cy="13094"/>
            </a:xfrm>
            <a:custGeom>
              <a:avLst/>
              <a:gdLst>
                <a:gd name="connsiteX0" fmla="*/ 0 w 26188"/>
                <a:gd name="connsiteY0" fmla="*/ 0 h 13094"/>
                <a:gd name="connsiteX1" fmla="*/ 26188 w 26188"/>
                <a:gd name="connsiteY1" fmla="*/ 13094 h 13094"/>
              </a:gdLst>
              <a:ahLst/>
              <a:cxnLst>
                <a:cxn ang="0">
                  <a:pos x="connsiteX0" y="connsiteY0"/>
                </a:cxn>
                <a:cxn ang="0">
                  <a:pos x="connsiteX1" y="connsiteY1"/>
                </a:cxn>
              </a:cxnLst>
              <a:rect l="l" t="t" r="r" b="b"/>
              <a:pathLst>
                <a:path w="26188" h="13094">
                  <a:moveTo>
                    <a:pt x="0" y="0"/>
                  </a:moveTo>
                  <a:lnTo>
                    <a:pt x="26188" y="13094"/>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orme libre : forme 25">
              <a:extLst>
                <a:ext uri="{FF2B5EF4-FFF2-40B4-BE49-F238E27FC236}">
                  <a16:creationId xmlns:a16="http://schemas.microsoft.com/office/drawing/2014/main" id="{BA496F89-F1DA-4A92-B486-9C72FC49104F}"/>
                </a:ext>
              </a:extLst>
            </p:cNvPr>
            <p:cNvSpPr/>
            <p:nvPr/>
          </p:nvSpPr>
          <p:spPr>
            <a:xfrm>
              <a:off x="2414556" y="2399653"/>
              <a:ext cx="74994" cy="36902"/>
            </a:xfrm>
            <a:custGeom>
              <a:avLst/>
              <a:gdLst>
                <a:gd name="connsiteX0" fmla="*/ 0 w 74994"/>
                <a:gd name="connsiteY0" fmla="*/ 0 h 36902"/>
                <a:gd name="connsiteX1" fmla="*/ 74994 w 74994"/>
                <a:gd name="connsiteY1" fmla="*/ 36902 h 36902"/>
              </a:gdLst>
              <a:ahLst/>
              <a:cxnLst>
                <a:cxn ang="0">
                  <a:pos x="connsiteX0" y="connsiteY0"/>
                </a:cxn>
                <a:cxn ang="0">
                  <a:pos x="connsiteX1" y="connsiteY1"/>
                </a:cxn>
              </a:cxnLst>
              <a:rect l="l" t="t" r="r" b="b"/>
              <a:pathLst>
                <a:path w="74994" h="36902">
                  <a:moveTo>
                    <a:pt x="0" y="0"/>
                  </a:moveTo>
                  <a:lnTo>
                    <a:pt x="74994" y="36902"/>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orme libre : forme 26">
              <a:extLst>
                <a:ext uri="{FF2B5EF4-FFF2-40B4-BE49-F238E27FC236}">
                  <a16:creationId xmlns:a16="http://schemas.microsoft.com/office/drawing/2014/main" id="{B8D1D195-42E4-4467-8F1C-434101891D49}"/>
                </a:ext>
              </a:extLst>
            </p:cNvPr>
            <p:cNvSpPr/>
            <p:nvPr/>
          </p:nvSpPr>
          <p:spPr>
            <a:xfrm>
              <a:off x="5141734" y="1312829"/>
              <a:ext cx="15475" cy="29759"/>
            </a:xfrm>
            <a:custGeom>
              <a:avLst/>
              <a:gdLst>
                <a:gd name="connsiteX0" fmla="*/ 0 w 15475"/>
                <a:gd name="connsiteY0" fmla="*/ 29760 h 29759"/>
                <a:gd name="connsiteX1" fmla="*/ 15475 w 15475"/>
                <a:gd name="connsiteY1" fmla="*/ 0 h 29759"/>
              </a:gdLst>
              <a:ahLst/>
              <a:cxnLst>
                <a:cxn ang="0">
                  <a:pos x="connsiteX0" y="connsiteY0"/>
                </a:cxn>
                <a:cxn ang="0">
                  <a:pos x="connsiteX1" y="connsiteY1"/>
                </a:cxn>
              </a:cxnLst>
              <a:rect l="l" t="t" r="r" b="b"/>
              <a:pathLst>
                <a:path w="15475" h="29759">
                  <a:moveTo>
                    <a:pt x="0" y="29760"/>
                  </a:moveTo>
                  <a:lnTo>
                    <a:pt x="15475"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orme libre : forme 27">
              <a:extLst>
                <a:ext uri="{FF2B5EF4-FFF2-40B4-BE49-F238E27FC236}">
                  <a16:creationId xmlns:a16="http://schemas.microsoft.com/office/drawing/2014/main" id="{D2EAB196-39A3-458A-9B55-ED36BC8D72E5}"/>
                </a:ext>
              </a:extLst>
            </p:cNvPr>
            <p:cNvSpPr/>
            <p:nvPr/>
          </p:nvSpPr>
          <p:spPr>
            <a:xfrm>
              <a:off x="3726363" y="5011365"/>
              <a:ext cx="41663" cy="82136"/>
            </a:xfrm>
            <a:custGeom>
              <a:avLst/>
              <a:gdLst>
                <a:gd name="connsiteX0" fmla="*/ 0 w 41663"/>
                <a:gd name="connsiteY0" fmla="*/ 82137 h 82136"/>
                <a:gd name="connsiteX1" fmla="*/ 41664 w 41663"/>
                <a:gd name="connsiteY1" fmla="*/ 0 h 82136"/>
              </a:gdLst>
              <a:ahLst/>
              <a:cxnLst>
                <a:cxn ang="0">
                  <a:pos x="connsiteX0" y="connsiteY0"/>
                </a:cxn>
                <a:cxn ang="0">
                  <a:pos x="connsiteX1" y="connsiteY1"/>
                </a:cxn>
              </a:cxnLst>
              <a:rect l="l" t="t" r="r" b="b"/>
              <a:pathLst>
                <a:path w="41663" h="82136">
                  <a:moveTo>
                    <a:pt x="0" y="82137"/>
                  </a:moveTo>
                  <a:lnTo>
                    <a:pt x="41664"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orme libre : forme 28">
              <a:extLst>
                <a:ext uri="{FF2B5EF4-FFF2-40B4-BE49-F238E27FC236}">
                  <a16:creationId xmlns:a16="http://schemas.microsoft.com/office/drawing/2014/main" id="{5FC68209-4C1D-4A7F-A204-78C7C38A22D4}"/>
                </a:ext>
              </a:extLst>
            </p:cNvPr>
            <p:cNvSpPr/>
            <p:nvPr/>
          </p:nvSpPr>
          <p:spPr>
            <a:xfrm>
              <a:off x="3646607" y="1399728"/>
              <a:ext cx="13094" cy="36902"/>
            </a:xfrm>
            <a:custGeom>
              <a:avLst/>
              <a:gdLst>
                <a:gd name="connsiteX0" fmla="*/ 13094 w 13094"/>
                <a:gd name="connsiteY0" fmla="*/ 36902 h 36902"/>
                <a:gd name="connsiteX1" fmla="*/ 0 w 13094"/>
                <a:gd name="connsiteY1" fmla="*/ 0 h 36902"/>
              </a:gdLst>
              <a:ahLst/>
              <a:cxnLst>
                <a:cxn ang="0">
                  <a:pos x="connsiteX0" y="connsiteY0"/>
                </a:cxn>
                <a:cxn ang="0">
                  <a:pos x="connsiteX1" y="connsiteY1"/>
                </a:cxn>
              </a:cxnLst>
              <a:rect l="l" t="t" r="r" b="b"/>
              <a:pathLst>
                <a:path w="13094" h="36902">
                  <a:moveTo>
                    <a:pt x="13094" y="36902"/>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orme libre : forme 29">
              <a:extLst>
                <a:ext uri="{FF2B5EF4-FFF2-40B4-BE49-F238E27FC236}">
                  <a16:creationId xmlns:a16="http://schemas.microsoft.com/office/drawing/2014/main" id="{8C6C2744-101A-4CE8-BE67-B90CA6F0FC6C}"/>
                </a:ext>
              </a:extLst>
            </p:cNvPr>
            <p:cNvSpPr/>
            <p:nvPr/>
          </p:nvSpPr>
          <p:spPr>
            <a:xfrm>
              <a:off x="4821520" y="5120880"/>
              <a:ext cx="17855" cy="53567"/>
            </a:xfrm>
            <a:custGeom>
              <a:avLst/>
              <a:gdLst>
                <a:gd name="connsiteX0" fmla="*/ 17856 w 17855"/>
                <a:gd name="connsiteY0" fmla="*/ 53567 h 53567"/>
                <a:gd name="connsiteX1" fmla="*/ 0 w 17855"/>
                <a:gd name="connsiteY1" fmla="*/ 0 h 53567"/>
              </a:gdLst>
              <a:ahLst/>
              <a:cxnLst>
                <a:cxn ang="0">
                  <a:pos x="connsiteX0" y="connsiteY0"/>
                </a:cxn>
                <a:cxn ang="0">
                  <a:pos x="connsiteX1" y="connsiteY1"/>
                </a:cxn>
              </a:cxnLst>
              <a:rect l="l" t="t" r="r" b="b"/>
              <a:pathLst>
                <a:path w="17855" h="53567">
                  <a:moveTo>
                    <a:pt x="17856" y="53567"/>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orme libre : forme 30">
              <a:extLst>
                <a:ext uri="{FF2B5EF4-FFF2-40B4-BE49-F238E27FC236}">
                  <a16:creationId xmlns:a16="http://schemas.microsoft.com/office/drawing/2014/main" id="{5D7D3F95-8C20-49EF-AF07-3FC59587CF47}"/>
                </a:ext>
              </a:extLst>
            </p:cNvPr>
            <p:cNvSpPr/>
            <p:nvPr/>
          </p:nvSpPr>
          <p:spPr>
            <a:xfrm>
              <a:off x="5748832" y="4330463"/>
              <a:ext cx="71423" cy="54757"/>
            </a:xfrm>
            <a:custGeom>
              <a:avLst/>
              <a:gdLst>
                <a:gd name="connsiteX0" fmla="*/ 0 w 71423"/>
                <a:gd name="connsiteY0" fmla="*/ 0 h 54757"/>
                <a:gd name="connsiteX1" fmla="*/ 71423 w 71423"/>
                <a:gd name="connsiteY1" fmla="*/ 54758 h 54757"/>
              </a:gdLst>
              <a:ahLst/>
              <a:cxnLst>
                <a:cxn ang="0">
                  <a:pos x="connsiteX0" y="connsiteY0"/>
                </a:cxn>
                <a:cxn ang="0">
                  <a:pos x="connsiteX1" y="connsiteY1"/>
                </a:cxn>
              </a:cxnLst>
              <a:rect l="l" t="t" r="r" b="b"/>
              <a:pathLst>
                <a:path w="71423" h="54757">
                  <a:moveTo>
                    <a:pt x="0" y="0"/>
                  </a:moveTo>
                  <a:lnTo>
                    <a:pt x="71423" y="54758"/>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orme libre : forme 31">
              <a:extLst>
                <a:ext uri="{FF2B5EF4-FFF2-40B4-BE49-F238E27FC236}">
                  <a16:creationId xmlns:a16="http://schemas.microsoft.com/office/drawing/2014/main" id="{7B6F0A67-DA46-4452-8EFE-99CF8CC3C8C0}"/>
                </a:ext>
              </a:extLst>
            </p:cNvPr>
            <p:cNvSpPr/>
            <p:nvPr/>
          </p:nvSpPr>
          <p:spPr>
            <a:xfrm>
              <a:off x="2634778" y="2178241"/>
              <a:ext cx="35711" cy="27378"/>
            </a:xfrm>
            <a:custGeom>
              <a:avLst/>
              <a:gdLst>
                <a:gd name="connsiteX0" fmla="*/ 0 w 35711"/>
                <a:gd name="connsiteY0" fmla="*/ 0 h 27378"/>
                <a:gd name="connsiteX1" fmla="*/ 35712 w 35711"/>
                <a:gd name="connsiteY1" fmla="*/ 27379 h 27378"/>
              </a:gdLst>
              <a:ahLst/>
              <a:cxnLst>
                <a:cxn ang="0">
                  <a:pos x="connsiteX0" y="connsiteY0"/>
                </a:cxn>
                <a:cxn ang="0">
                  <a:pos x="connsiteX1" y="connsiteY1"/>
                </a:cxn>
              </a:cxnLst>
              <a:rect l="l" t="t" r="r" b="b"/>
              <a:pathLst>
                <a:path w="35711" h="27378">
                  <a:moveTo>
                    <a:pt x="0" y="0"/>
                  </a:moveTo>
                  <a:lnTo>
                    <a:pt x="35712" y="27379"/>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orme libre : forme 32">
              <a:extLst>
                <a:ext uri="{FF2B5EF4-FFF2-40B4-BE49-F238E27FC236}">
                  <a16:creationId xmlns:a16="http://schemas.microsoft.com/office/drawing/2014/main" id="{8305C91C-E180-493F-BE1B-AD3831A90BCE}"/>
                </a:ext>
              </a:extLst>
            </p:cNvPr>
            <p:cNvSpPr/>
            <p:nvPr/>
          </p:nvSpPr>
          <p:spPr>
            <a:xfrm>
              <a:off x="5285771" y="1473532"/>
              <a:ext cx="55948" cy="71423"/>
            </a:xfrm>
            <a:custGeom>
              <a:avLst/>
              <a:gdLst>
                <a:gd name="connsiteX0" fmla="*/ 0 w 55948"/>
                <a:gd name="connsiteY0" fmla="*/ 71423 h 71423"/>
                <a:gd name="connsiteX1" fmla="*/ 55948 w 55948"/>
                <a:gd name="connsiteY1" fmla="*/ 0 h 71423"/>
              </a:gdLst>
              <a:ahLst/>
              <a:cxnLst>
                <a:cxn ang="0">
                  <a:pos x="connsiteX0" y="connsiteY0"/>
                </a:cxn>
                <a:cxn ang="0">
                  <a:pos x="connsiteX1" y="connsiteY1"/>
                </a:cxn>
              </a:cxnLst>
              <a:rect l="l" t="t" r="r" b="b"/>
              <a:pathLst>
                <a:path w="55948" h="71423">
                  <a:moveTo>
                    <a:pt x="0" y="71423"/>
                  </a:moveTo>
                  <a:lnTo>
                    <a:pt x="55948"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orme libre : forme 33">
              <a:extLst>
                <a:ext uri="{FF2B5EF4-FFF2-40B4-BE49-F238E27FC236}">
                  <a16:creationId xmlns:a16="http://schemas.microsoft.com/office/drawing/2014/main" id="{C73B886B-DAC3-4151-8939-FE585657D792}"/>
                </a:ext>
              </a:extLst>
            </p:cNvPr>
            <p:cNvSpPr/>
            <p:nvPr/>
          </p:nvSpPr>
          <p:spPr>
            <a:xfrm>
              <a:off x="6183324" y="3056748"/>
              <a:ext cx="82136" cy="10713"/>
            </a:xfrm>
            <a:custGeom>
              <a:avLst/>
              <a:gdLst>
                <a:gd name="connsiteX0" fmla="*/ 0 w 82136"/>
                <a:gd name="connsiteY0" fmla="*/ 10713 h 10713"/>
                <a:gd name="connsiteX1" fmla="*/ 82137 w 82136"/>
                <a:gd name="connsiteY1" fmla="*/ 0 h 10713"/>
              </a:gdLst>
              <a:ahLst/>
              <a:cxnLst>
                <a:cxn ang="0">
                  <a:pos x="connsiteX0" y="connsiteY0"/>
                </a:cxn>
                <a:cxn ang="0">
                  <a:pos x="connsiteX1" y="connsiteY1"/>
                </a:cxn>
              </a:cxnLst>
              <a:rect l="l" t="t" r="r" b="b"/>
              <a:pathLst>
                <a:path w="82136" h="10713">
                  <a:moveTo>
                    <a:pt x="0" y="10713"/>
                  </a:moveTo>
                  <a:lnTo>
                    <a:pt x="82137"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orme libre : forme 34">
              <a:extLst>
                <a:ext uri="{FF2B5EF4-FFF2-40B4-BE49-F238E27FC236}">
                  <a16:creationId xmlns:a16="http://schemas.microsoft.com/office/drawing/2014/main" id="{0805C17E-61DC-4AC8-802D-23E65AFDDFB3}"/>
                </a:ext>
              </a:extLst>
            </p:cNvPr>
            <p:cNvSpPr/>
            <p:nvPr/>
          </p:nvSpPr>
          <p:spPr>
            <a:xfrm>
              <a:off x="3945395" y="1254500"/>
              <a:ext cx="10713" cy="88088"/>
            </a:xfrm>
            <a:custGeom>
              <a:avLst/>
              <a:gdLst>
                <a:gd name="connsiteX0" fmla="*/ 10713 w 10713"/>
                <a:gd name="connsiteY0" fmla="*/ 88089 h 88088"/>
                <a:gd name="connsiteX1" fmla="*/ 0 w 10713"/>
                <a:gd name="connsiteY1" fmla="*/ 0 h 88088"/>
              </a:gdLst>
              <a:ahLst/>
              <a:cxnLst>
                <a:cxn ang="0">
                  <a:pos x="connsiteX0" y="connsiteY0"/>
                </a:cxn>
                <a:cxn ang="0">
                  <a:pos x="connsiteX1" y="connsiteY1"/>
                </a:cxn>
              </a:cxnLst>
              <a:rect l="l" t="t" r="r" b="b"/>
              <a:pathLst>
                <a:path w="10713" h="88088">
                  <a:moveTo>
                    <a:pt x="10713" y="88089"/>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orme libre : forme 35">
              <a:extLst>
                <a:ext uri="{FF2B5EF4-FFF2-40B4-BE49-F238E27FC236}">
                  <a16:creationId xmlns:a16="http://schemas.microsoft.com/office/drawing/2014/main" id="{1B7DAD54-0693-42E7-94CD-00E247D1554F}"/>
                </a:ext>
              </a:extLst>
            </p:cNvPr>
            <p:cNvSpPr/>
            <p:nvPr/>
          </p:nvSpPr>
          <p:spPr>
            <a:xfrm>
              <a:off x="4545350" y="5199446"/>
              <a:ext cx="14284" cy="109515"/>
            </a:xfrm>
            <a:custGeom>
              <a:avLst/>
              <a:gdLst>
                <a:gd name="connsiteX0" fmla="*/ 14285 w 14284"/>
                <a:gd name="connsiteY0" fmla="*/ 109516 h 109515"/>
                <a:gd name="connsiteX1" fmla="*/ 0 w 14284"/>
                <a:gd name="connsiteY1" fmla="*/ 0 h 109515"/>
              </a:gdLst>
              <a:ahLst/>
              <a:cxnLst>
                <a:cxn ang="0">
                  <a:pos x="connsiteX0" y="connsiteY0"/>
                </a:cxn>
                <a:cxn ang="0">
                  <a:pos x="connsiteX1" y="connsiteY1"/>
                </a:cxn>
              </a:cxnLst>
              <a:rect l="l" t="t" r="r" b="b"/>
              <a:pathLst>
                <a:path w="14284" h="109515">
                  <a:moveTo>
                    <a:pt x="14285" y="109516"/>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orme libre : forme 36">
              <a:extLst>
                <a:ext uri="{FF2B5EF4-FFF2-40B4-BE49-F238E27FC236}">
                  <a16:creationId xmlns:a16="http://schemas.microsoft.com/office/drawing/2014/main" id="{A30DEEE6-FC00-4C72-9180-CC97EC46A222}"/>
                </a:ext>
              </a:extLst>
            </p:cNvPr>
            <p:cNvSpPr/>
            <p:nvPr/>
          </p:nvSpPr>
          <p:spPr>
            <a:xfrm>
              <a:off x="3993010" y="5033982"/>
              <a:ext cx="10713" cy="39282"/>
            </a:xfrm>
            <a:custGeom>
              <a:avLst/>
              <a:gdLst>
                <a:gd name="connsiteX0" fmla="*/ 0 w 10713"/>
                <a:gd name="connsiteY0" fmla="*/ 39283 h 39282"/>
                <a:gd name="connsiteX1" fmla="*/ 10713 w 10713"/>
                <a:gd name="connsiteY1" fmla="*/ 0 h 39282"/>
              </a:gdLst>
              <a:ahLst/>
              <a:cxnLst>
                <a:cxn ang="0">
                  <a:pos x="connsiteX0" y="connsiteY0"/>
                </a:cxn>
                <a:cxn ang="0">
                  <a:pos x="connsiteX1" y="connsiteY1"/>
                </a:cxn>
              </a:cxnLst>
              <a:rect l="l" t="t" r="r" b="b"/>
              <a:pathLst>
                <a:path w="10713" h="39282">
                  <a:moveTo>
                    <a:pt x="0" y="39283"/>
                  </a:moveTo>
                  <a:lnTo>
                    <a:pt x="10713"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orme libre : forme 37">
              <a:extLst>
                <a:ext uri="{FF2B5EF4-FFF2-40B4-BE49-F238E27FC236}">
                  <a16:creationId xmlns:a16="http://schemas.microsoft.com/office/drawing/2014/main" id="{C2DB709B-F38B-4B4B-92EB-27ECFB714260}"/>
                </a:ext>
              </a:extLst>
            </p:cNvPr>
            <p:cNvSpPr/>
            <p:nvPr/>
          </p:nvSpPr>
          <p:spPr>
            <a:xfrm>
              <a:off x="2769291" y="4266182"/>
              <a:ext cx="36902" cy="20236"/>
            </a:xfrm>
            <a:custGeom>
              <a:avLst/>
              <a:gdLst>
                <a:gd name="connsiteX0" fmla="*/ 0 w 36902"/>
                <a:gd name="connsiteY0" fmla="*/ 20237 h 20236"/>
                <a:gd name="connsiteX1" fmla="*/ 36902 w 36902"/>
                <a:gd name="connsiteY1" fmla="*/ 0 h 20236"/>
              </a:gdLst>
              <a:ahLst/>
              <a:cxnLst>
                <a:cxn ang="0">
                  <a:pos x="connsiteX0" y="connsiteY0"/>
                </a:cxn>
                <a:cxn ang="0">
                  <a:pos x="connsiteX1" y="connsiteY1"/>
                </a:cxn>
              </a:cxnLst>
              <a:rect l="l" t="t" r="r" b="b"/>
              <a:pathLst>
                <a:path w="36902" h="20236">
                  <a:moveTo>
                    <a:pt x="0" y="20237"/>
                  </a:moveTo>
                  <a:lnTo>
                    <a:pt x="36902"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orme libre : forme 38">
              <a:extLst>
                <a:ext uri="{FF2B5EF4-FFF2-40B4-BE49-F238E27FC236}">
                  <a16:creationId xmlns:a16="http://schemas.microsoft.com/office/drawing/2014/main" id="{819C0759-FA8C-4CA1-8D77-7C392BC42576}"/>
                </a:ext>
              </a:extLst>
            </p:cNvPr>
            <p:cNvSpPr/>
            <p:nvPr/>
          </p:nvSpPr>
          <p:spPr>
            <a:xfrm>
              <a:off x="3254970" y="1397347"/>
              <a:ext cx="58329" cy="101182"/>
            </a:xfrm>
            <a:custGeom>
              <a:avLst/>
              <a:gdLst>
                <a:gd name="connsiteX0" fmla="*/ 58329 w 58329"/>
                <a:gd name="connsiteY0" fmla="*/ 101183 h 101182"/>
                <a:gd name="connsiteX1" fmla="*/ 0 w 58329"/>
                <a:gd name="connsiteY1" fmla="*/ 0 h 101182"/>
              </a:gdLst>
              <a:ahLst/>
              <a:cxnLst>
                <a:cxn ang="0">
                  <a:pos x="connsiteX0" y="connsiteY0"/>
                </a:cxn>
                <a:cxn ang="0">
                  <a:pos x="connsiteX1" y="connsiteY1"/>
                </a:cxn>
              </a:cxnLst>
              <a:rect l="l" t="t" r="r" b="b"/>
              <a:pathLst>
                <a:path w="58329" h="101182">
                  <a:moveTo>
                    <a:pt x="58329" y="101183"/>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orme libre : forme 39">
              <a:extLst>
                <a:ext uri="{FF2B5EF4-FFF2-40B4-BE49-F238E27FC236}">
                  <a16:creationId xmlns:a16="http://schemas.microsoft.com/office/drawing/2014/main" id="{757F1BD5-F56B-409E-904D-7F0DA6EC2CC7}"/>
                </a:ext>
              </a:extLst>
            </p:cNvPr>
            <p:cNvSpPr/>
            <p:nvPr/>
          </p:nvSpPr>
          <p:spPr>
            <a:xfrm>
              <a:off x="6045723" y="3695279"/>
              <a:ext cx="109738" cy="109738"/>
            </a:xfrm>
            <a:custGeom>
              <a:avLst/>
              <a:gdLst>
                <a:gd name="connsiteX0" fmla="*/ 13801 w 109738"/>
                <a:gd name="connsiteY0" fmla="*/ 91176 h 109738"/>
                <a:gd name="connsiteX1" fmla="*/ 18562 w 109738"/>
                <a:gd name="connsiteY1" fmla="*/ 13801 h 109738"/>
                <a:gd name="connsiteX2" fmla="*/ 95938 w 109738"/>
                <a:gd name="connsiteY2" fmla="*/ 18563 h 109738"/>
                <a:gd name="connsiteX3" fmla="*/ 91176 w 109738"/>
                <a:gd name="connsiteY3" fmla="*/ 95938 h 109738"/>
                <a:gd name="connsiteX4" fmla="*/ 13801 w 109738"/>
                <a:gd name="connsiteY4" fmla="*/ 91176 h 109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38" h="109738">
                  <a:moveTo>
                    <a:pt x="13801" y="91176"/>
                  </a:moveTo>
                  <a:cubicBezTo>
                    <a:pt x="-6436" y="68559"/>
                    <a:pt x="-4055" y="34038"/>
                    <a:pt x="18562" y="13801"/>
                  </a:cubicBezTo>
                  <a:cubicBezTo>
                    <a:pt x="41180" y="-6436"/>
                    <a:pt x="75701" y="-4055"/>
                    <a:pt x="95938" y="18563"/>
                  </a:cubicBezTo>
                  <a:cubicBezTo>
                    <a:pt x="116174" y="41180"/>
                    <a:pt x="113793" y="75701"/>
                    <a:pt x="91176" y="95938"/>
                  </a:cubicBezTo>
                  <a:cubicBezTo>
                    <a:pt x="68559" y="116174"/>
                    <a:pt x="34037" y="113794"/>
                    <a:pt x="13801" y="91176"/>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orme libre : forme 40">
              <a:extLst>
                <a:ext uri="{FF2B5EF4-FFF2-40B4-BE49-F238E27FC236}">
                  <a16:creationId xmlns:a16="http://schemas.microsoft.com/office/drawing/2014/main" id="{8BC4DFA9-82A5-4AA4-B3A0-AA61C95D37C6}"/>
                </a:ext>
              </a:extLst>
            </p:cNvPr>
            <p:cNvSpPr/>
            <p:nvPr/>
          </p:nvSpPr>
          <p:spPr>
            <a:xfrm>
              <a:off x="3220292" y="4808661"/>
              <a:ext cx="175143" cy="190777"/>
            </a:xfrm>
            <a:custGeom>
              <a:avLst/>
              <a:gdLst>
                <a:gd name="connsiteX0" fmla="*/ 156097 w 175143"/>
                <a:gd name="connsiteY0" fmla="*/ 1528 h 190777"/>
                <a:gd name="connsiteX1" fmla="*/ 7299 w 175143"/>
                <a:gd name="connsiteY1" fmla="*/ 74142 h 190777"/>
                <a:gd name="connsiteX2" fmla="*/ 6108 w 175143"/>
                <a:gd name="connsiteY2" fmla="*/ 96759 h 190777"/>
                <a:gd name="connsiteX3" fmla="*/ 144193 w 175143"/>
                <a:gd name="connsiteY3" fmla="*/ 188419 h 190777"/>
                <a:gd name="connsiteX4" fmla="*/ 164430 w 175143"/>
                <a:gd name="connsiteY4" fmla="*/ 177706 h 190777"/>
                <a:gd name="connsiteX5" fmla="*/ 175143 w 175143"/>
                <a:gd name="connsiteY5" fmla="*/ 12242 h 190777"/>
                <a:gd name="connsiteX6" fmla="*/ 156097 w 175143"/>
                <a:gd name="connsiteY6" fmla="*/ 1528 h 1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143" h="190777">
                  <a:moveTo>
                    <a:pt x="156097" y="1528"/>
                  </a:moveTo>
                  <a:lnTo>
                    <a:pt x="7299" y="74142"/>
                  </a:lnTo>
                  <a:cubicBezTo>
                    <a:pt x="-2225" y="78904"/>
                    <a:pt x="-2225" y="90807"/>
                    <a:pt x="6108" y="96759"/>
                  </a:cubicBezTo>
                  <a:lnTo>
                    <a:pt x="144193" y="188419"/>
                  </a:lnTo>
                  <a:cubicBezTo>
                    <a:pt x="152526" y="194371"/>
                    <a:pt x="164430" y="188419"/>
                    <a:pt x="164430" y="177706"/>
                  </a:cubicBezTo>
                  <a:lnTo>
                    <a:pt x="175143" y="12242"/>
                  </a:lnTo>
                  <a:cubicBezTo>
                    <a:pt x="175143" y="3909"/>
                    <a:pt x="164430" y="-3233"/>
                    <a:pt x="156097" y="1528"/>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orme libre : forme 41">
              <a:extLst>
                <a:ext uri="{FF2B5EF4-FFF2-40B4-BE49-F238E27FC236}">
                  <a16:creationId xmlns:a16="http://schemas.microsoft.com/office/drawing/2014/main" id="{A4A8D457-BB95-4415-9A74-2B103A999F1C}"/>
                </a:ext>
              </a:extLst>
            </p:cNvPr>
            <p:cNvSpPr/>
            <p:nvPr/>
          </p:nvSpPr>
          <p:spPr>
            <a:xfrm rot="19126484">
              <a:off x="2687205" y="1726261"/>
              <a:ext cx="149984" cy="149984"/>
            </a:xfrm>
            <a:custGeom>
              <a:avLst/>
              <a:gdLst>
                <a:gd name="connsiteX0" fmla="*/ 149984 w 149984"/>
                <a:gd name="connsiteY0" fmla="*/ 74992 h 149984"/>
                <a:gd name="connsiteX1" fmla="*/ 74992 w 149984"/>
                <a:gd name="connsiteY1" fmla="*/ 149984 h 149984"/>
                <a:gd name="connsiteX2" fmla="*/ 0 w 149984"/>
                <a:gd name="connsiteY2" fmla="*/ 74992 h 149984"/>
                <a:gd name="connsiteX3" fmla="*/ 74992 w 149984"/>
                <a:gd name="connsiteY3" fmla="*/ 0 h 149984"/>
                <a:gd name="connsiteX4" fmla="*/ 149984 w 149984"/>
                <a:gd name="connsiteY4" fmla="*/ 74992 h 149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4" h="149984">
                  <a:moveTo>
                    <a:pt x="149984" y="74992"/>
                  </a:moveTo>
                  <a:cubicBezTo>
                    <a:pt x="149984" y="116409"/>
                    <a:pt x="116409" y="149984"/>
                    <a:pt x="74992" y="149984"/>
                  </a:cubicBezTo>
                  <a:cubicBezTo>
                    <a:pt x="33575" y="149984"/>
                    <a:pt x="0" y="116409"/>
                    <a:pt x="0" y="74992"/>
                  </a:cubicBezTo>
                  <a:cubicBezTo>
                    <a:pt x="0" y="33575"/>
                    <a:pt x="33575" y="0"/>
                    <a:pt x="74992" y="0"/>
                  </a:cubicBezTo>
                  <a:cubicBezTo>
                    <a:pt x="116409" y="0"/>
                    <a:pt x="149984" y="33575"/>
                    <a:pt x="149984" y="74992"/>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orme libre : forme 42">
              <a:extLst>
                <a:ext uri="{FF2B5EF4-FFF2-40B4-BE49-F238E27FC236}">
                  <a16:creationId xmlns:a16="http://schemas.microsoft.com/office/drawing/2014/main" id="{8C9300E1-324F-449B-B0A2-368313C60810}"/>
                </a:ext>
              </a:extLst>
            </p:cNvPr>
            <p:cNvSpPr/>
            <p:nvPr/>
          </p:nvSpPr>
          <p:spPr>
            <a:xfrm>
              <a:off x="4512743" y="1103172"/>
              <a:ext cx="155746" cy="150267"/>
            </a:xfrm>
            <a:custGeom>
              <a:avLst/>
              <a:gdLst>
                <a:gd name="connsiteX0" fmla="*/ 152837 w 155746"/>
                <a:gd name="connsiteY0" fmla="*/ 106093 h 150267"/>
                <a:gd name="connsiteX1" fmla="*/ 63557 w 155746"/>
                <a:gd name="connsiteY1" fmla="*/ 3720 h 150267"/>
                <a:gd name="connsiteX2" fmla="*/ 44511 w 155746"/>
                <a:gd name="connsiteY2" fmla="*/ 7291 h 150267"/>
                <a:gd name="connsiteX3" fmla="*/ 467 w 155746"/>
                <a:gd name="connsiteY3" fmla="*/ 135853 h 150267"/>
                <a:gd name="connsiteX4" fmla="*/ 12371 w 155746"/>
                <a:gd name="connsiteY4" fmla="*/ 150138 h 150267"/>
                <a:gd name="connsiteX5" fmla="*/ 145694 w 155746"/>
                <a:gd name="connsiteY5" fmla="*/ 123949 h 150267"/>
                <a:gd name="connsiteX6" fmla="*/ 152837 w 155746"/>
                <a:gd name="connsiteY6" fmla="*/ 106093 h 1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746" h="150267">
                  <a:moveTo>
                    <a:pt x="152837" y="106093"/>
                  </a:moveTo>
                  <a:lnTo>
                    <a:pt x="63557" y="3720"/>
                  </a:lnTo>
                  <a:cubicBezTo>
                    <a:pt x="57606" y="-2232"/>
                    <a:pt x="48083" y="-1042"/>
                    <a:pt x="44511" y="7291"/>
                  </a:cubicBezTo>
                  <a:lnTo>
                    <a:pt x="467" y="135853"/>
                  </a:lnTo>
                  <a:cubicBezTo>
                    <a:pt x="-1914" y="144186"/>
                    <a:pt x="5229" y="151328"/>
                    <a:pt x="12371" y="150138"/>
                  </a:cubicBezTo>
                  <a:lnTo>
                    <a:pt x="145694" y="123949"/>
                  </a:lnTo>
                  <a:cubicBezTo>
                    <a:pt x="155217" y="121568"/>
                    <a:pt x="158788" y="112045"/>
                    <a:pt x="152837" y="106093"/>
                  </a:cubicBezTo>
                  <a:close/>
                </a:path>
              </a:pathLst>
            </a:custGeom>
            <a:noFill/>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orme libre : forme 43">
              <a:extLst>
                <a:ext uri="{FF2B5EF4-FFF2-40B4-BE49-F238E27FC236}">
                  <a16:creationId xmlns:a16="http://schemas.microsoft.com/office/drawing/2014/main" id="{E09CBCE8-33D1-4145-AEB4-250C1DD2F2EB}"/>
                </a:ext>
              </a:extLst>
            </p:cNvPr>
            <p:cNvSpPr/>
            <p:nvPr/>
          </p:nvSpPr>
          <p:spPr>
            <a:xfrm>
              <a:off x="6386880" y="2407986"/>
              <a:ext cx="7142" cy="1190"/>
            </a:xfrm>
            <a:custGeom>
              <a:avLst/>
              <a:gdLst>
                <a:gd name="connsiteX0" fmla="*/ 0 w 7142"/>
                <a:gd name="connsiteY0" fmla="*/ 0 h 1190"/>
                <a:gd name="connsiteX1" fmla="*/ 7142 w 7142"/>
                <a:gd name="connsiteY1" fmla="*/ 1190 h 1190"/>
              </a:gdLst>
              <a:ahLst/>
              <a:cxnLst>
                <a:cxn ang="0">
                  <a:pos x="connsiteX0" y="connsiteY0"/>
                </a:cxn>
                <a:cxn ang="0">
                  <a:pos x="connsiteX1" y="connsiteY1"/>
                </a:cxn>
              </a:cxnLst>
              <a:rect l="l" t="t" r="r" b="b"/>
              <a:pathLst>
                <a:path w="7142" h="1190">
                  <a:moveTo>
                    <a:pt x="0" y="0"/>
                  </a:moveTo>
                  <a:lnTo>
                    <a:pt x="7142" y="119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orme libre : forme 44">
              <a:extLst>
                <a:ext uri="{FF2B5EF4-FFF2-40B4-BE49-F238E27FC236}">
                  <a16:creationId xmlns:a16="http://schemas.microsoft.com/office/drawing/2014/main" id="{027531C4-FD1F-4716-9BB4-0687CEF67678}"/>
                </a:ext>
              </a:extLst>
            </p:cNvPr>
            <p:cNvSpPr/>
            <p:nvPr/>
          </p:nvSpPr>
          <p:spPr>
            <a:xfrm>
              <a:off x="6288078" y="2402034"/>
              <a:ext cx="7142" cy="11903"/>
            </a:xfrm>
            <a:custGeom>
              <a:avLst/>
              <a:gdLst>
                <a:gd name="connsiteX0" fmla="*/ 0 w 7142"/>
                <a:gd name="connsiteY0" fmla="*/ 0 h 11903"/>
                <a:gd name="connsiteX1" fmla="*/ 7142 w 7142"/>
                <a:gd name="connsiteY1" fmla="*/ 0 h 11903"/>
              </a:gdLst>
              <a:ahLst/>
              <a:cxnLst>
                <a:cxn ang="0">
                  <a:pos x="connsiteX0" y="connsiteY0"/>
                </a:cxn>
                <a:cxn ang="0">
                  <a:pos x="connsiteX1" y="connsiteY1"/>
                </a:cxn>
              </a:cxnLst>
              <a:rect l="l" t="t" r="r" b="b"/>
              <a:pathLst>
                <a:path w="7142" h="11903">
                  <a:moveTo>
                    <a:pt x="0" y="0"/>
                  </a:moveTo>
                  <a:lnTo>
                    <a:pt x="7142"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orme libre : forme 45">
              <a:extLst>
                <a:ext uri="{FF2B5EF4-FFF2-40B4-BE49-F238E27FC236}">
                  <a16:creationId xmlns:a16="http://schemas.microsoft.com/office/drawing/2014/main" id="{B818C396-5BC5-4019-A493-41776D5B8356}"/>
                </a:ext>
              </a:extLst>
            </p:cNvPr>
            <p:cNvSpPr/>
            <p:nvPr/>
          </p:nvSpPr>
          <p:spPr>
            <a:xfrm>
              <a:off x="6344026" y="2352038"/>
              <a:ext cx="11903" cy="7142"/>
            </a:xfrm>
            <a:custGeom>
              <a:avLst/>
              <a:gdLst>
                <a:gd name="connsiteX0" fmla="*/ 0 w 11903"/>
                <a:gd name="connsiteY0" fmla="*/ 7142 h 7142"/>
                <a:gd name="connsiteX1" fmla="*/ 0 w 11903"/>
                <a:gd name="connsiteY1" fmla="*/ 0 h 7142"/>
              </a:gdLst>
              <a:ahLst/>
              <a:cxnLst>
                <a:cxn ang="0">
                  <a:pos x="connsiteX0" y="connsiteY0"/>
                </a:cxn>
                <a:cxn ang="0">
                  <a:pos x="connsiteX1" y="connsiteY1"/>
                </a:cxn>
              </a:cxnLst>
              <a:rect l="l" t="t" r="r" b="b"/>
              <a:pathLst>
                <a:path w="11903" h="7142">
                  <a:moveTo>
                    <a:pt x="0" y="7142"/>
                  </a:moveTo>
                  <a:lnTo>
                    <a:pt x="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orme libre : forme 46">
              <a:extLst>
                <a:ext uri="{FF2B5EF4-FFF2-40B4-BE49-F238E27FC236}">
                  <a16:creationId xmlns:a16="http://schemas.microsoft.com/office/drawing/2014/main" id="{1BB0EDF3-55B3-4B6E-919B-9539E6890CEA}"/>
                </a:ext>
              </a:extLst>
            </p:cNvPr>
            <p:cNvSpPr/>
            <p:nvPr/>
          </p:nvSpPr>
          <p:spPr>
            <a:xfrm>
              <a:off x="6336884" y="2450840"/>
              <a:ext cx="1190" cy="7142"/>
            </a:xfrm>
            <a:custGeom>
              <a:avLst/>
              <a:gdLst>
                <a:gd name="connsiteX0" fmla="*/ 0 w 1190"/>
                <a:gd name="connsiteY0" fmla="*/ 7142 h 7142"/>
                <a:gd name="connsiteX1" fmla="*/ 1190 w 1190"/>
                <a:gd name="connsiteY1" fmla="*/ 0 h 7142"/>
              </a:gdLst>
              <a:ahLst/>
              <a:cxnLst>
                <a:cxn ang="0">
                  <a:pos x="connsiteX0" y="connsiteY0"/>
                </a:cxn>
                <a:cxn ang="0">
                  <a:pos x="connsiteX1" y="connsiteY1"/>
                </a:cxn>
              </a:cxnLst>
              <a:rect l="l" t="t" r="r" b="b"/>
              <a:pathLst>
                <a:path w="1190" h="7142">
                  <a:moveTo>
                    <a:pt x="0" y="7142"/>
                  </a:moveTo>
                  <a:lnTo>
                    <a:pt x="1190" y="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orme libre : forme 47">
              <a:extLst>
                <a:ext uri="{FF2B5EF4-FFF2-40B4-BE49-F238E27FC236}">
                  <a16:creationId xmlns:a16="http://schemas.microsoft.com/office/drawing/2014/main" id="{3202F0B0-915D-403E-B73E-FE47E40A3479}"/>
                </a:ext>
              </a:extLst>
            </p:cNvPr>
            <p:cNvSpPr/>
            <p:nvPr/>
          </p:nvSpPr>
          <p:spPr>
            <a:xfrm>
              <a:off x="6020241" y="1667565"/>
              <a:ext cx="1190" cy="24998"/>
            </a:xfrm>
            <a:custGeom>
              <a:avLst/>
              <a:gdLst>
                <a:gd name="connsiteX0" fmla="*/ 1190 w 1190"/>
                <a:gd name="connsiteY0" fmla="*/ 0 h 24998"/>
                <a:gd name="connsiteX1" fmla="*/ 0 w 1190"/>
                <a:gd name="connsiteY1" fmla="*/ 24998 h 24998"/>
              </a:gdLst>
              <a:ahLst/>
              <a:cxnLst>
                <a:cxn ang="0">
                  <a:pos x="connsiteX0" y="connsiteY0"/>
                </a:cxn>
                <a:cxn ang="0">
                  <a:pos x="connsiteX1" y="connsiteY1"/>
                </a:cxn>
              </a:cxnLst>
              <a:rect l="l" t="t" r="r" b="b"/>
              <a:pathLst>
                <a:path w="1190" h="24998">
                  <a:moveTo>
                    <a:pt x="1190" y="0"/>
                  </a:moveTo>
                  <a:lnTo>
                    <a:pt x="0" y="24998"/>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orme libre : forme 48">
              <a:extLst>
                <a:ext uri="{FF2B5EF4-FFF2-40B4-BE49-F238E27FC236}">
                  <a16:creationId xmlns:a16="http://schemas.microsoft.com/office/drawing/2014/main" id="{2CCF80FE-2EBC-47E7-AD5A-BA695C1FA603}"/>
                </a:ext>
              </a:extLst>
            </p:cNvPr>
            <p:cNvSpPr/>
            <p:nvPr/>
          </p:nvSpPr>
          <p:spPr>
            <a:xfrm>
              <a:off x="6011908" y="1804459"/>
              <a:ext cx="1190" cy="24998"/>
            </a:xfrm>
            <a:custGeom>
              <a:avLst/>
              <a:gdLst>
                <a:gd name="connsiteX0" fmla="*/ 1191 w 1190"/>
                <a:gd name="connsiteY0" fmla="*/ 0 h 24998"/>
                <a:gd name="connsiteX1" fmla="*/ 0 w 1190"/>
                <a:gd name="connsiteY1" fmla="*/ 24998 h 24998"/>
              </a:gdLst>
              <a:ahLst/>
              <a:cxnLst>
                <a:cxn ang="0">
                  <a:pos x="connsiteX0" y="connsiteY0"/>
                </a:cxn>
                <a:cxn ang="0">
                  <a:pos x="connsiteX1" y="connsiteY1"/>
                </a:cxn>
              </a:cxnLst>
              <a:rect l="l" t="t" r="r" b="b"/>
              <a:pathLst>
                <a:path w="1190" h="24998">
                  <a:moveTo>
                    <a:pt x="1191" y="0"/>
                  </a:moveTo>
                  <a:lnTo>
                    <a:pt x="0" y="24998"/>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orme libre : forme 49">
              <a:extLst>
                <a:ext uri="{FF2B5EF4-FFF2-40B4-BE49-F238E27FC236}">
                  <a16:creationId xmlns:a16="http://schemas.microsoft.com/office/drawing/2014/main" id="{6F7D9164-11F4-494A-955A-A5DC96CB0540}"/>
                </a:ext>
              </a:extLst>
            </p:cNvPr>
            <p:cNvSpPr/>
            <p:nvPr/>
          </p:nvSpPr>
          <p:spPr>
            <a:xfrm>
              <a:off x="5935723" y="1743750"/>
              <a:ext cx="24998" cy="1190"/>
            </a:xfrm>
            <a:custGeom>
              <a:avLst/>
              <a:gdLst>
                <a:gd name="connsiteX0" fmla="*/ 0 w 24998"/>
                <a:gd name="connsiteY0" fmla="*/ 0 h 1190"/>
                <a:gd name="connsiteX1" fmla="*/ 24998 w 24998"/>
                <a:gd name="connsiteY1" fmla="*/ 1190 h 1190"/>
              </a:gdLst>
              <a:ahLst/>
              <a:cxnLst>
                <a:cxn ang="0">
                  <a:pos x="connsiteX0" y="connsiteY0"/>
                </a:cxn>
                <a:cxn ang="0">
                  <a:pos x="connsiteX1" y="connsiteY1"/>
                </a:cxn>
              </a:cxnLst>
              <a:rect l="l" t="t" r="r" b="b"/>
              <a:pathLst>
                <a:path w="24998" h="1190">
                  <a:moveTo>
                    <a:pt x="0" y="0"/>
                  </a:moveTo>
                  <a:lnTo>
                    <a:pt x="24998" y="1190"/>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orme libre : forme 50">
              <a:extLst>
                <a:ext uri="{FF2B5EF4-FFF2-40B4-BE49-F238E27FC236}">
                  <a16:creationId xmlns:a16="http://schemas.microsoft.com/office/drawing/2014/main" id="{359DD726-C547-42D2-A142-FBFAC38D0C35}"/>
                </a:ext>
              </a:extLst>
            </p:cNvPr>
            <p:cNvSpPr/>
            <p:nvPr/>
          </p:nvSpPr>
          <p:spPr>
            <a:xfrm>
              <a:off x="6072618" y="1752082"/>
              <a:ext cx="24998" cy="2380"/>
            </a:xfrm>
            <a:custGeom>
              <a:avLst/>
              <a:gdLst>
                <a:gd name="connsiteX0" fmla="*/ 0 w 24998"/>
                <a:gd name="connsiteY0" fmla="*/ 0 h 2380"/>
                <a:gd name="connsiteX1" fmla="*/ 24998 w 24998"/>
                <a:gd name="connsiteY1" fmla="*/ 2381 h 2380"/>
              </a:gdLst>
              <a:ahLst/>
              <a:cxnLst>
                <a:cxn ang="0">
                  <a:pos x="connsiteX0" y="connsiteY0"/>
                </a:cxn>
                <a:cxn ang="0">
                  <a:pos x="connsiteX1" y="connsiteY1"/>
                </a:cxn>
              </a:cxnLst>
              <a:rect l="l" t="t" r="r" b="b"/>
              <a:pathLst>
                <a:path w="24998" h="2380">
                  <a:moveTo>
                    <a:pt x="0" y="0"/>
                  </a:moveTo>
                  <a:lnTo>
                    <a:pt x="24998" y="2381"/>
                  </a:lnTo>
                </a:path>
              </a:pathLst>
            </a:custGeom>
            <a:ln w="1189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orme libre : forme 51">
              <a:extLst>
                <a:ext uri="{FF2B5EF4-FFF2-40B4-BE49-F238E27FC236}">
                  <a16:creationId xmlns:a16="http://schemas.microsoft.com/office/drawing/2014/main" id="{44747053-E7F0-417D-BB9A-796A80CAA0FD}"/>
                </a:ext>
              </a:extLst>
            </p:cNvPr>
            <p:cNvSpPr/>
            <p:nvPr/>
          </p:nvSpPr>
          <p:spPr>
            <a:xfrm>
              <a:off x="4183472" y="4805428"/>
              <a:ext cx="976118" cy="187183"/>
            </a:xfrm>
            <a:custGeom>
              <a:avLst/>
              <a:gdLst>
                <a:gd name="connsiteX0" fmla="*/ 976118 w 976118"/>
                <a:gd name="connsiteY0" fmla="*/ 0 h 187183"/>
                <a:gd name="connsiteX1" fmla="*/ 0 w 976118"/>
                <a:gd name="connsiteY1" fmla="*/ 179749 h 187183"/>
              </a:gdLst>
              <a:ahLst/>
              <a:cxnLst>
                <a:cxn ang="0">
                  <a:pos x="connsiteX0" y="connsiteY0"/>
                </a:cxn>
                <a:cxn ang="0">
                  <a:pos x="connsiteX1" y="connsiteY1"/>
                </a:cxn>
              </a:cxnLst>
              <a:rect l="l" t="t" r="r" b="b"/>
              <a:pathLst>
                <a:path w="976118" h="187183">
                  <a:moveTo>
                    <a:pt x="976118" y="0"/>
                  </a:moveTo>
                  <a:cubicBezTo>
                    <a:pt x="668998" y="149989"/>
                    <a:pt x="330928" y="209508"/>
                    <a:pt x="0" y="179749"/>
                  </a:cubicBezTo>
                </a:path>
              </a:pathLst>
            </a:custGeom>
            <a:noFill/>
            <a:ln w="11890" cap="rnd">
              <a:solidFill>
                <a:srgbClr val="FFFFFF"/>
              </a:solidFill>
              <a:custDash>
                <a:ds d="14850" sp="297323"/>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orme libre : forme 52">
              <a:extLst>
                <a:ext uri="{FF2B5EF4-FFF2-40B4-BE49-F238E27FC236}">
                  <a16:creationId xmlns:a16="http://schemas.microsoft.com/office/drawing/2014/main" id="{3F9839EA-B190-4728-ACAC-8F8031F2BB75}"/>
                </a:ext>
              </a:extLst>
            </p:cNvPr>
            <p:cNvSpPr/>
            <p:nvPr/>
          </p:nvSpPr>
          <p:spPr>
            <a:xfrm>
              <a:off x="2907376" y="4311417"/>
              <a:ext cx="66661" cy="57138"/>
            </a:xfrm>
            <a:custGeom>
              <a:avLst/>
              <a:gdLst>
                <a:gd name="connsiteX0" fmla="*/ 0 w 66661"/>
                <a:gd name="connsiteY0" fmla="*/ 57138 h 57138"/>
                <a:gd name="connsiteX1" fmla="*/ 66662 w 66661"/>
                <a:gd name="connsiteY1" fmla="*/ 0 h 57138"/>
              </a:gdLst>
              <a:ahLst/>
              <a:cxnLst>
                <a:cxn ang="0">
                  <a:pos x="connsiteX0" y="connsiteY0"/>
                </a:cxn>
                <a:cxn ang="0">
                  <a:pos x="connsiteX1" y="connsiteY1"/>
                </a:cxn>
              </a:cxnLst>
              <a:rect l="l" t="t" r="r" b="b"/>
              <a:pathLst>
                <a:path w="66661" h="57138">
                  <a:moveTo>
                    <a:pt x="0" y="57138"/>
                  </a:moveTo>
                  <a:lnTo>
                    <a:pt x="6666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orme libre : forme 53">
              <a:extLst>
                <a:ext uri="{FF2B5EF4-FFF2-40B4-BE49-F238E27FC236}">
                  <a16:creationId xmlns:a16="http://schemas.microsoft.com/office/drawing/2014/main" id="{0A5EBEE7-ABD1-4402-82A3-6004F0728908}"/>
                </a:ext>
              </a:extLst>
            </p:cNvPr>
            <p:cNvSpPr/>
            <p:nvPr/>
          </p:nvSpPr>
          <p:spPr>
            <a:xfrm>
              <a:off x="6267841" y="3168644"/>
              <a:ext cx="38092" cy="2380"/>
            </a:xfrm>
            <a:custGeom>
              <a:avLst/>
              <a:gdLst>
                <a:gd name="connsiteX0" fmla="*/ 0 w 38092"/>
                <a:gd name="connsiteY0" fmla="*/ 0 h 2380"/>
                <a:gd name="connsiteX1" fmla="*/ 38092 w 38092"/>
                <a:gd name="connsiteY1" fmla="*/ 2381 h 2380"/>
              </a:gdLst>
              <a:ahLst/>
              <a:cxnLst>
                <a:cxn ang="0">
                  <a:pos x="connsiteX0" y="connsiteY0"/>
                </a:cxn>
                <a:cxn ang="0">
                  <a:pos x="connsiteX1" y="connsiteY1"/>
                </a:cxn>
              </a:cxnLst>
              <a:rect l="l" t="t" r="r" b="b"/>
              <a:pathLst>
                <a:path w="38092" h="2380">
                  <a:moveTo>
                    <a:pt x="0" y="0"/>
                  </a:moveTo>
                  <a:lnTo>
                    <a:pt x="38092" y="2381"/>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orme libre : forme 54">
              <a:extLst>
                <a:ext uri="{FF2B5EF4-FFF2-40B4-BE49-F238E27FC236}">
                  <a16:creationId xmlns:a16="http://schemas.microsoft.com/office/drawing/2014/main" id="{658DAD34-A599-4A6C-90CE-E128D547917B}"/>
                </a:ext>
              </a:extLst>
            </p:cNvPr>
            <p:cNvSpPr/>
            <p:nvPr/>
          </p:nvSpPr>
          <p:spPr>
            <a:xfrm>
              <a:off x="6000004" y="4012629"/>
              <a:ext cx="26188" cy="13094"/>
            </a:xfrm>
            <a:custGeom>
              <a:avLst/>
              <a:gdLst>
                <a:gd name="connsiteX0" fmla="*/ 0 w 26188"/>
                <a:gd name="connsiteY0" fmla="*/ 0 h 13094"/>
                <a:gd name="connsiteX1" fmla="*/ 26188 w 26188"/>
                <a:gd name="connsiteY1" fmla="*/ 13094 h 13094"/>
              </a:gdLst>
              <a:ahLst/>
              <a:cxnLst>
                <a:cxn ang="0">
                  <a:pos x="connsiteX0" y="connsiteY0"/>
                </a:cxn>
                <a:cxn ang="0">
                  <a:pos x="connsiteX1" y="connsiteY1"/>
                </a:cxn>
              </a:cxnLst>
              <a:rect l="l" t="t" r="r" b="b"/>
              <a:pathLst>
                <a:path w="26188" h="13094">
                  <a:moveTo>
                    <a:pt x="0" y="0"/>
                  </a:moveTo>
                  <a:lnTo>
                    <a:pt x="26188" y="13094"/>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orme libre : forme 55">
              <a:extLst>
                <a:ext uri="{FF2B5EF4-FFF2-40B4-BE49-F238E27FC236}">
                  <a16:creationId xmlns:a16="http://schemas.microsoft.com/office/drawing/2014/main" id="{D2534DCE-FCAD-43EB-B51B-66279F36DA62}"/>
                </a:ext>
              </a:extLst>
            </p:cNvPr>
            <p:cNvSpPr/>
            <p:nvPr/>
          </p:nvSpPr>
          <p:spPr>
            <a:xfrm>
              <a:off x="2580020" y="2322278"/>
              <a:ext cx="73804" cy="36902"/>
            </a:xfrm>
            <a:custGeom>
              <a:avLst/>
              <a:gdLst>
                <a:gd name="connsiteX0" fmla="*/ 0 w 73804"/>
                <a:gd name="connsiteY0" fmla="*/ 0 h 36902"/>
                <a:gd name="connsiteX1" fmla="*/ 73804 w 73804"/>
                <a:gd name="connsiteY1" fmla="*/ 36902 h 36902"/>
              </a:gdLst>
              <a:ahLst/>
              <a:cxnLst>
                <a:cxn ang="0">
                  <a:pos x="connsiteX0" y="connsiteY0"/>
                </a:cxn>
                <a:cxn ang="0">
                  <a:pos x="connsiteX1" y="connsiteY1"/>
                </a:cxn>
              </a:cxnLst>
              <a:rect l="l" t="t" r="r" b="b"/>
              <a:pathLst>
                <a:path w="73804" h="36902">
                  <a:moveTo>
                    <a:pt x="0" y="0"/>
                  </a:moveTo>
                  <a:lnTo>
                    <a:pt x="73804" y="36902"/>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orme libre : forme 56">
              <a:extLst>
                <a:ext uri="{FF2B5EF4-FFF2-40B4-BE49-F238E27FC236}">
                  <a16:creationId xmlns:a16="http://schemas.microsoft.com/office/drawing/2014/main" id="{B4695E57-B2EC-46E9-9798-B61CE2290410}"/>
                </a:ext>
              </a:extLst>
            </p:cNvPr>
            <p:cNvSpPr/>
            <p:nvPr/>
          </p:nvSpPr>
          <p:spPr>
            <a:xfrm>
              <a:off x="5206015" y="1423535"/>
              <a:ext cx="14284" cy="29759"/>
            </a:xfrm>
            <a:custGeom>
              <a:avLst/>
              <a:gdLst>
                <a:gd name="connsiteX0" fmla="*/ 0 w 14284"/>
                <a:gd name="connsiteY0" fmla="*/ 29760 h 29759"/>
                <a:gd name="connsiteX1" fmla="*/ 14285 w 14284"/>
                <a:gd name="connsiteY1" fmla="*/ 0 h 29759"/>
              </a:gdLst>
              <a:ahLst/>
              <a:cxnLst>
                <a:cxn ang="0">
                  <a:pos x="connsiteX0" y="connsiteY0"/>
                </a:cxn>
                <a:cxn ang="0">
                  <a:pos x="connsiteX1" y="connsiteY1"/>
                </a:cxn>
              </a:cxnLst>
              <a:rect l="l" t="t" r="r" b="b"/>
              <a:pathLst>
                <a:path w="14284" h="29759">
                  <a:moveTo>
                    <a:pt x="0" y="29760"/>
                  </a:moveTo>
                  <a:lnTo>
                    <a:pt x="14285"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orme libre : forme 57">
              <a:extLst>
                <a:ext uri="{FF2B5EF4-FFF2-40B4-BE49-F238E27FC236}">
                  <a16:creationId xmlns:a16="http://schemas.microsoft.com/office/drawing/2014/main" id="{A5E71ED6-4017-4BA2-A396-8EF17BAA2FE5}"/>
                </a:ext>
              </a:extLst>
            </p:cNvPr>
            <p:cNvSpPr/>
            <p:nvPr/>
          </p:nvSpPr>
          <p:spPr>
            <a:xfrm>
              <a:off x="3684700" y="4848282"/>
              <a:ext cx="40473" cy="83327"/>
            </a:xfrm>
            <a:custGeom>
              <a:avLst/>
              <a:gdLst>
                <a:gd name="connsiteX0" fmla="*/ 0 w 40473"/>
                <a:gd name="connsiteY0" fmla="*/ 83327 h 83327"/>
                <a:gd name="connsiteX1" fmla="*/ 40473 w 40473"/>
                <a:gd name="connsiteY1" fmla="*/ 0 h 83327"/>
              </a:gdLst>
              <a:ahLst/>
              <a:cxnLst>
                <a:cxn ang="0">
                  <a:pos x="connsiteX0" y="connsiteY0"/>
                </a:cxn>
                <a:cxn ang="0">
                  <a:pos x="connsiteX1" y="connsiteY1"/>
                </a:cxn>
              </a:cxnLst>
              <a:rect l="l" t="t" r="r" b="b"/>
              <a:pathLst>
                <a:path w="40473" h="83327">
                  <a:moveTo>
                    <a:pt x="0" y="83327"/>
                  </a:moveTo>
                  <a:lnTo>
                    <a:pt x="40473"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orme libre : forme 58">
              <a:extLst>
                <a:ext uri="{FF2B5EF4-FFF2-40B4-BE49-F238E27FC236}">
                  <a16:creationId xmlns:a16="http://schemas.microsoft.com/office/drawing/2014/main" id="{F5E72853-AFF6-49E7-AB85-040B85593610}"/>
                </a:ext>
              </a:extLst>
            </p:cNvPr>
            <p:cNvSpPr/>
            <p:nvPr/>
          </p:nvSpPr>
          <p:spPr>
            <a:xfrm>
              <a:off x="3776360" y="1318781"/>
              <a:ext cx="13094" cy="38092"/>
            </a:xfrm>
            <a:custGeom>
              <a:avLst/>
              <a:gdLst>
                <a:gd name="connsiteX0" fmla="*/ 13094 w 13094"/>
                <a:gd name="connsiteY0" fmla="*/ 38092 h 38092"/>
                <a:gd name="connsiteX1" fmla="*/ 0 w 13094"/>
                <a:gd name="connsiteY1" fmla="*/ 0 h 38092"/>
              </a:gdLst>
              <a:ahLst/>
              <a:cxnLst>
                <a:cxn ang="0">
                  <a:pos x="connsiteX0" y="connsiteY0"/>
                </a:cxn>
                <a:cxn ang="0">
                  <a:pos x="connsiteX1" y="connsiteY1"/>
                </a:cxn>
              </a:cxnLst>
              <a:rect l="l" t="t" r="r" b="b"/>
              <a:pathLst>
                <a:path w="13094" h="38092">
                  <a:moveTo>
                    <a:pt x="13094" y="38092"/>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orme libre : forme 59">
              <a:extLst>
                <a:ext uri="{FF2B5EF4-FFF2-40B4-BE49-F238E27FC236}">
                  <a16:creationId xmlns:a16="http://schemas.microsoft.com/office/drawing/2014/main" id="{49106B28-9A7F-44EB-A284-3D0279288AD6}"/>
                </a:ext>
              </a:extLst>
            </p:cNvPr>
            <p:cNvSpPr/>
            <p:nvPr/>
          </p:nvSpPr>
          <p:spPr>
            <a:xfrm>
              <a:off x="4917942" y="5003032"/>
              <a:ext cx="17855" cy="53567"/>
            </a:xfrm>
            <a:custGeom>
              <a:avLst/>
              <a:gdLst>
                <a:gd name="connsiteX0" fmla="*/ 17856 w 17855"/>
                <a:gd name="connsiteY0" fmla="*/ 53568 h 53567"/>
                <a:gd name="connsiteX1" fmla="*/ 0 w 17855"/>
                <a:gd name="connsiteY1" fmla="*/ 0 h 53567"/>
              </a:gdLst>
              <a:ahLst/>
              <a:cxnLst>
                <a:cxn ang="0">
                  <a:pos x="connsiteX0" y="connsiteY0"/>
                </a:cxn>
                <a:cxn ang="0">
                  <a:pos x="connsiteX1" y="connsiteY1"/>
                </a:cxn>
              </a:cxnLst>
              <a:rect l="l" t="t" r="r" b="b"/>
              <a:pathLst>
                <a:path w="17855" h="53567">
                  <a:moveTo>
                    <a:pt x="17856" y="53568"/>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orme libre : forme 60">
              <a:extLst>
                <a:ext uri="{FF2B5EF4-FFF2-40B4-BE49-F238E27FC236}">
                  <a16:creationId xmlns:a16="http://schemas.microsoft.com/office/drawing/2014/main" id="{4D414CC6-7E9E-4EC5-9436-4C9FBE49F1A1}"/>
                </a:ext>
              </a:extLst>
            </p:cNvPr>
            <p:cNvSpPr/>
            <p:nvPr/>
          </p:nvSpPr>
          <p:spPr>
            <a:xfrm>
              <a:off x="5844063" y="4248326"/>
              <a:ext cx="70232" cy="53567"/>
            </a:xfrm>
            <a:custGeom>
              <a:avLst/>
              <a:gdLst>
                <a:gd name="connsiteX0" fmla="*/ 0 w 70232"/>
                <a:gd name="connsiteY0" fmla="*/ 0 h 53567"/>
                <a:gd name="connsiteX1" fmla="*/ 70233 w 70232"/>
                <a:gd name="connsiteY1" fmla="*/ 53568 h 53567"/>
              </a:gdLst>
              <a:ahLst/>
              <a:cxnLst>
                <a:cxn ang="0">
                  <a:pos x="connsiteX0" y="connsiteY0"/>
                </a:cxn>
                <a:cxn ang="0">
                  <a:pos x="connsiteX1" y="connsiteY1"/>
                </a:cxn>
              </a:cxnLst>
              <a:rect l="l" t="t" r="r" b="b"/>
              <a:pathLst>
                <a:path w="70232" h="53567">
                  <a:moveTo>
                    <a:pt x="0" y="0"/>
                  </a:moveTo>
                  <a:lnTo>
                    <a:pt x="70233" y="53568"/>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orme libre : forme 61">
              <a:extLst>
                <a:ext uri="{FF2B5EF4-FFF2-40B4-BE49-F238E27FC236}">
                  <a16:creationId xmlns:a16="http://schemas.microsoft.com/office/drawing/2014/main" id="{A6F60F37-820E-4CC5-9B4D-D557AC2F14CB}"/>
                </a:ext>
              </a:extLst>
            </p:cNvPr>
            <p:cNvSpPr/>
            <p:nvPr/>
          </p:nvSpPr>
          <p:spPr>
            <a:xfrm>
              <a:off x="2762149" y="2133007"/>
              <a:ext cx="35711" cy="27378"/>
            </a:xfrm>
            <a:custGeom>
              <a:avLst/>
              <a:gdLst>
                <a:gd name="connsiteX0" fmla="*/ 0 w 35711"/>
                <a:gd name="connsiteY0" fmla="*/ 0 h 27378"/>
                <a:gd name="connsiteX1" fmla="*/ 35712 w 35711"/>
                <a:gd name="connsiteY1" fmla="*/ 27379 h 27378"/>
              </a:gdLst>
              <a:ahLst/>
              <a:cxnLst>
                <a:cxn ang="0">
                  <a:pos x="connsiteX0" y="connsiteY0"/>
                </a:cxn>
                <a:cxn ang="0">
                  <a:pos x="connsiteX1" y="connsiteY1"/>
                </a:cxn>
              </a:cxnLst>
              <a:rect l="l" t="t" r="r" b="b"/>
              <a:pathLst>
                <a:path w="35711" h="27378">
                  <a:moveTo>
                    <a:pt x="0" y="0"/>
                  </a:moveTo>
                  <a:lnTo>
                    <a:pt x="35712" y="27379"/>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orme libre : forme 62">
              <a:extLst>
                <a:ext uri="{FF2B5EF4-FFF2-40B4-BE49-F238E27FC236}">
                  <a16:creationId xmlns:a16="http://schemas.microsoft.com/office/drawing/2014/main" id="{E5BFAA6C-91F5-403B-88C1-74B6F4FD39EC}"/>
                </a:ext>
              </a:extLst>
            </p:cNvPr>
            <p:cNvSpPr/>
            <p:nvPr/>
          </p:nvSpPr>
          <p:spPr>
            <a:xfrm>
              <a:off x="5389335" y="1515195"/>
              <a:ext cx="55948" cy="72613"/>
            </a:xfrm>
            <a:custGeom>
              <a:avLst/>
              <a:gdLst>
                <a:gd name="connsiteX0" fmla="*/ 0 w 55948"/>
                <a:gd name="connsiteY0" fmla="*/ 72614 h 72613"/>
                <a:gd name="connsiteX1" fmla="*/ 55948 w 55948"/>
                <a:gd name="connsiteY1" fmla="*/ 0 h 72613"/>
              </a:gdLst>
              <a:ahLst/>
              <a:cxnLst>
                <a:cxn ang="0">
                  <a:pos x="connsiteX0" y="connsiteY0"/>
                </a:cxn>
                <a:cxn ang="0">
                  <a:pos x="connsiteX1" y="connsiteY1"/>
                </a:cxn>
              </a:cxnLst>
              <a:rect l="l" t="t" r="r" b="b"/>
              <a:pathLst>
                <a:path w="55948" h="72613">
                  <a:moveTo>
                    <a:pt x="0" y="72614"/>
                  </a:moveTo>
                  <a:lnTo>
                    <a:pt x="55948"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CB832882-FEEF-4D02-8F4A-EF28E4A068A4}"/>
                </a:ext>
              </a:extLst>
            </p:cNvPr>
            <p:cNvSpPr/>
            <p:nvPr/>
          </p:nvSpPr>
          <p:spPr>
            <a:xfrm>
              <a:off x="6261889" y="2955565"/>
              <a:ext cx="80946" cy="10713"/>
            </a:xfrm>
            <a:custGeom>
              <a:avLst/>
              <a:gdLst>
                <a:gd name="connsiteX0" fmla="*/ 0 w 80946"/>
                <a:gd name="connsiteY0" fmla="*/ 10713 h 10713"/>
                <a:gd name="connsiteX1" fmla="*/ 80946 w 80946"/>
                <a:gd name="connsiteY1" fmla="*/ 0 h 10713"/>
              </a:gdLst>
              <a:ahLst/>
              <a:cxnLst>
                <a:cxn ang="0">
                  <a:pos x="connsiteX0" y="connsiteY0"/>
                </a:cxn>
                <a:cxn ang="0">
                  <a:pos x="connsiteX1" y="connsiteY1"/>
                </a:cxn>
              </a:cxnLst>
              <a:rect l="l" t="t" r="r" b="b"/>
              <a:pathLst>
                <a:path w="80946" h="10713">
                  <a:moveTo>
                    <a:pt x="0" y="10713"/>
                  </a:moveTo>
                  <a:lnTo>
                    <a:pt x="80946"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orme libre : forme 64">
              <a:extLst>
                <a:ext uri="{FF2B5EF4-FFF2-40B4-BE49-F238E27FC236}">
                  <a16:creationId xmlns:a16="http://schemas.microsoft.com/office/drawing/2014/main" id="{DE776C85-EFDB-42F9-BADB-BA11BB02A184}"/>
                </a:ext>
              </a:extLst>
            </p:cNvPr>
            <p:cNvSpPr/>
            <p:nvPr/>
          </p:nvSpPr>
          <p:spPr>
            <a:xfrm>
              <a:off x="4090622" y="1192600"/>
              <a:ext cx="11903" cy="89279"/>
            </a:xfrm>
            <a:custGeom>
              <a:avLst/>
              <a:gdLst>
                <a:gd name="connsiteX0" fmla="*/ 11904 w 11903"/>
                <a:gd name="connsiteY0" fmla="*/ 89279 h 89279"/>
                <a:gd name="connsiteX1" fmla="*/ 0 w 11903"/>
                <a:gd name="connsiteY1" fmla="*/ 0 h 89279"/>
              </a:gdLst>
              <a:ahLst/>
              <a:cxnLst>
                <a:cxn ang="0">
                  <a:pos x="connsiteX0" y="connsiteY0"/>
                </a:cxn>
                <a:cxn ang="0">
                  <a:pos x="connsiteX1" y="connsiteY1"/>
                </a:cxn>
              </a:cxnLst>
              <a:rect l="l" t="t" r="r" b="b"/>
              <a:pathLst>
                <a:path w="11903" h="89279">
                  <a:moveTo>
                    <a:pt x="11904" y="89279"/>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orme libre : forme 65">
              <a:extLst>
                <a:ext uri="{FF2B5EF4-FFF2-40B4-BE49-F238E27FC236}">
                  <a16:creationId xmlns:a16="http://schemas.microsoft.com/office/drawing/2014/main" id="{EC8AD5F8-4C21-4074-9E6C-6770F19F3694}"/>
                </a:ext>
              </a:extLst>
            </p:cNvPr>
            <p:cNvSpPr/>
            <p:nvPr/>
          </p:nvSpPr>
          <p:spPr>
            <a:xfrm>
              <a:off x="4676293" y="5083978"/>
              <a:ext cx="14284" cy="108325"/>
            </a:xfrm>
            <a:custGeom>
              <a:avLst/>
              <a:gdLst>
                <a:gd name="connsiteX0" fmla="*/ 14285 w 14284"/>
                <a:gd name="connsiteY0" fmla="*/ 108325 h 108325"/>
                <a:gd name="connsiteX1" fmla="*/ 0 w 14284"/>
                <a:gd name="connsiteY1" fmla="*/ 0 h 108325"/>
              </a:gdLst>
              <a:ahLst/>
              <a:cxnLst>
                <a:cxn ang="0">
                  <a:pos x="connsiteX0" y="connsiteY0"/>
                </a:cxn>
                <a:cxn ang="0">
                  <a:pos x="connsiteX1" y="connsiteY1"/>
                </a:cxn>
              </a:cxnLst>
              <a:rect l="l" t="t" r="r" b="b"/>
              <a:pathLst>
                <a:path w="14284" h="108325">
                  <a:moveTo>
                    <a:pt x="14285" y="108325"/>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orme libre : forme 66">
              <a:extLst>
                <a:ext uri="{FF2B5EF4-FFF2-40B4-BE49-F238E27FC236}">
                  <a16:creationId xmlns:a16="http://schemas.microsoft.com/office/drawing/2014/main" id="{D31B7D13-5CC3-4AE1-9919-B71AE3D9C9D0}"/>
                </a:ext>
              </a:extLst>
            </p:cNvPr>
            <p:cNvSpPr/>
            <p:nvPr/>
          </p:nvSpPr>
          <p:spPr>
            <a:xfrm>
              <a:off x="3877543" y="4901849"/>
              <a:ext cx="10713" cy="39282"/>
            </a:xfrm>
            <a:custGeom>
              <a:avLst/>
              <a:gdLst>
                <a:gd name="connsiteX0" fmla="*/ 0 w 10713"/>
                <a:gd name="connsiteY0" fmla="*/ 39283 h 39282"/>
                <a:gd name="connsiteX1" fmla="*/ 10713 w 10713"/>
                <a:gd name="connsiteY1" fmla="*/ 0 h 39282"/>
              </a:gdLst>
              <a:ahLst/>
              <a:cxnLst>
                <a:cxn ang="0">
                  <a:pos x="connsiteX0" y="connsiteY0"/>
                </a:cxn>
                <a:cxn ang="0">
                  <a:pos x="connsiteX1" y="connsiteY1"/>
                </a:cxn>
              </a:cxnLst>
              <a:rect l="l" t="t" r="r" b="b"/>
              <a:pathLst>
                <a:path w="10713" h="39282">
                  <a:moveTo>
                    <a:pt x="0" y="39283"/>
                  </a:moveTo>
                  <a:lnTo>
                    <a:pt x="10713"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orme libre : forme 67">
              <a:extLst>
                <a:ext uri="{FF2B5EF4-FFF2-40B4-BE49-F238E27FC236}">
                  <a16:creationId xmlns:a16="http://schemas.microsoft.com/office/drawing/2014/main" id="{ED50C7B4-1926-4BD3-AEA3-8CD6EAC47CC9}"/>
                </a:ext>
              </a:extLst>
            </p:cNvPr>
            <p:cNvSpPr/>
            <p:nvPr/>
          </p:nvSpPr>
          <p:spPr>
            <a:xfrm>
              <a:off x="2814526" y="4126906"/>
              <a:ext cx="35711" cy="20236"/>
            </a:xfrm>
            <a:custGeom>
              <a:avLst/>
              <a:gdLst>
                <a:gd name="connsiteX0" fmla="*/ 0 w 35711"/>
                <a:gd name="connsiteY0" fmla="*/ 20237 h 20236"/>
                <a:gd name="connsiteX1" fmla="*/ 35712 w 35711"/>
                <a:gd name="connsiteY1" fmla="*/ 0 h 20236"/>
              </a:gdLst>
              <a:ahLst/>
              <a:cxnLst>
                <a:cxn ang="0">
                  <a:pos x="connsiteX0" y="connsiteY0"/>
                </a:cxn>
                <a:cxn ang="0">
                  <a:pos x="connsiteX1" y="connsiteY1"/>
                </a:cxn>
              </a:cxnLst>
              <a:rect l="l" t="t" r="r" b="b"/>
              <a:pathLst>
                <a:path w="35711" h="20236">
                  <a:moveTo>
                    <a:pt x="0" y="20237"/>
                  </a:moveTo>
                  <a:lnTo>
                    <a:pt x="3571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orme libre : forme 68">
              <a:extLst>
                <a:ext uri="{FF2B5EF4-FFF2-40B4-BE49-F238E27FC236}">
                  <a16:creationId xmlns:a16="http://schemas.microsoft.com/office/drawing/2014/main" id="{CC937E3A-6A76-45CE-951E-36DD17E4BF50}"/>
                </a:ext>
              </a:extLst>
            </p:cNvPr>
            <p:cNvSpPr/>
            <p:nvPr/>
          </p:nvSpPr>
          <p:spPr>
            <a:xfrm>
              <a:off x="3450193" y="1392585"/>
              <a:ext cx="58329" cy="101182"/>
            </a:xfrm>
            <a:custGeom>
              <a:avLst/>
              <a:gdLst>
                <a:gd name="connsiteX0" fmla="*/ 58329 w 58329"/>
                <a:gd name="connsiteY0" fmla="*/ 101183 h 101182"/>
                <a:gd name="connsiteX1" fmla="*/ 0 w 58329"/>
                <a:gd name="connsiteY1" fmla="*/ 0 h 101182"/>
              </a:gdLst>
              <a:ahLst/>
              <a:cxnLst>
                <a:cxn ang="0">
                  <a:pos x="connsiteX0" y="connsiteY0"/>
                </a:cxn>
                <a:cxn ang="0">
                  <a:pos x="connsiteX1" y="connsiteY1"/>
                </a:cxn>
              </a:cxnLst>
              <a:rect l="l" t="t" r="r" b="b"/>
              <a:pathLst>
                <a:path w="58329" h="101182">
                  <a:moveTo>
                    <a:pt x="58329" y="101183"/>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orme libre : forme 69">
              <a:extLst>
                <a:ext uri="{FF2B5EF4-FFF2-40B4-BE49-F238E27FC236}">
                  <a16:creationId xmlns:a16="http://schemas.microsoft.com/office/drawing/2014/main" id="{82F18583-A774-4A0D-8FA3-8E0CB31D4145}"/>
                </a:ext>
              </a:extLst>
            </p:cNvPr>
            <p:cNvSpPr/>
            <p:nvPr/>
          </p:nvSpPr>
          <p:spPr>
            <a:xfrm>
              <a:off x="6180236" y="3544100"/>
              <a:ext cx="109738" cy="109738"/>
            </a:xfrm>
            <a:custGeom>
              <a:avLst/>
              <a:gdLst>
                <a:gd name="connsiteX0" fmla="*/ 13801 w 109738"/>
                <a:gd name="connsiteY0" fmla="*/ 91176 h 109738"/>
                <a:gd name="connsiteX1" fmla="*/ 18562 w 109738"/>
                <a:gd name="connsiteY1" fmla="*/ 13801 h 109738"/>
                <a:gd name="connsiteX2" fmla="*/ 95937 w 109738"/>
                <a:gd name="connsiteY2" fmla="*/ 18563 h 109738"/>
                <a:gd name="connsiteX3" fmla="*/ 91176 w 109738"/>
                <a:gd name="connsiteY3" fmla="*/ 95938 h 109738"/>
                <a:gd name="connsiteX4" fmla="*/ 13801 w 109738"/>
                <a:gd name="connsiteY4" fmla="*/ 91176 h 109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38" h="109738">
                  <a:moveTo>
                    <a:pt x="13801" y="91176"/>
                  </a:moveTo>
                  <a:cubicBezTo>
                    <a:pt x="-6436" y="68559"/>
                    <a:pt x="-4055" y="34037"/>
                    <a:pt x="18562" y="13801"/>
                  </a:cubicBezTo>
                  <a:cubicBezTo>
                    <a:pt x="41180" y="-6436"/>
                    <a:pt x="75701" y="-4055"/>
                    <a:pt x="95937" y="18563"/>
                  </a:cubicBezTo>
                  <a:cubicBezTo>
                    <a:pt x="116174" y="41180"/>
                    <a:pt x="113793" y="75701"/>
                    <a:pt x="91176" y="95938"/>
                  </a:cubicBezTo>
                  <a:cubicBezTo>
                    <a:pt x="68559" y="116174"/>
                    <a:pt x="34038" y="113794"/>
                    <a:pt x="13801" y="91176"/>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orme libre : forme 70">
              <a:extLst>
                <a:ext uri="{FF2B5EF4-FFF2-40B4-BE49-F238E27FC236}">
                  <a16:creationId xmlns:a16="http://schemas.microsoft.com/office/drawing/2014/main" id="{91C64F0B-2E3C-419C-ADC7-A289FBB3BC1C}"/>
                </a:ext>
              </a:extLst>
            </p:cNvPr>
            <p:cNvSpPr/>
            <p:nvPr/>
          </p:nvSpPr>
          <p:spPr>
            <a:xfrm>
              <a:off x="3094111" y="4554389"/>
              <a:ext cx="175234" cy="190306"/>
            </a:xfrm>
            <a:custGeom>
              <a:avLst/>
              <a:gdLst>
                <a:gd name="connsiteX0" fmla="*/ 156097 w 175234"/>
                <a:gd name="connsiteY0" fmla="*/ 1057 h 190306"/>
                <a:gd name="connsiteX1" fmla="*/ 7299 w 175234"/>
                <a:gd name="connsiteY1" fmla="*/ 73671 h 190306"/>
                <a:gd name="connsiteX2" fmla="*/ 6108 w 175234"/>
                <a:gd name="connsiteY2" fmla="*/ 96288 h 190306"/>
                <a:gd name="connsiteX3" fmla="*/ 144193 w 175234"/>
                <a:gd name="connsiteY3" fmla="*/ 187948 h 190306"/>
                <a:gd name="connsiteX4" fmla="*/ 164430 w 175234"/>
                <a:gd name="connsiteY4" fmla="*/ 177234 h 190306"/>
                <a:gd name="connsiteX5" fmla="*/ 175143 w 175234"/>
                <a:gd name="connsiteY5" fmla="*/ 11771 h 190306"/>
                <a:gd name="connsiteX6" fmla="*/ 156097 w 175234"/>
                <a:gd name="connsiteY6" fmla="*/ 1057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34" h="190306">
                  <a:moveTo>
                    <a:pt x="156097" y="1057"/>
                  </a:moveTo>
                  <a:lnTo>
                    <a:pt x="7299" y="73671"/>
                  </a:lnTo>
                  <a:cubicBezTo>
                    <a:pt x="-2225" y="78432"/>
                    <a:pt x="-2225" y="90336"/>
                    <a:pt x="6108" y="96288"/>
                  </a:cubicBezTo>
                  <a:lnTo>
                    <a:pt x="144193" y="187948"/>
                  </a:lnTo>
                  <a:cubicBezTo>
                    <a:pt x="152526" y="193900"/>
                    <a:pt x="164430" y="187948"/>
                    <a:pt x="164430" y="177234"/>
                  </a:cubicBezTo>
                  <a:lnTo>
                    <a:pt x="175143" y="11771"/>
                  </a:lnTo>
                  <a:cubicBezTo>
                    <a:pt x="176334" y="3438"/>
                    <a:pt x="165620" y="-2514"/>
                    <a:pt x="156097" y="1057"/>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orme libre : forme 71">
              <a:extLst>
                <a:ext uri="{FF2B5EF4-FFF2-40B4-BE49-F238E27FC236}">
                  <a16:creationId xmlns:a16="http://schemas.microsoft.com/office/drawing/2014/main" id="{23740A85-1FDF-4E89-9DEA-A2AA38BA533A}"/>
                </a:ext>
              </a:extLst>
            </p:cNvPr>
            <p:cNvSpPr/>
            <p:nvPr/>
          </p:nvSpPr>
          <p:spPr>
            <a:xfrm>
              <a:off x="2938327" y="1671136"/>
              <a:ext cx="149988" cy="149988"/>
            </a:xfrm>
            <a:custGeom>
              <a:avLst/>
              <a:gdLst>
                <a:gd name="connsiteX0" fmla="*/ 149989 w 149988"/>
                <a:gd name="connsiteY0" fmla="*/ 74994 h 149988"/>
                <a:gd name="connsiteX1" fmla="*/ 74994 w 149988"/>
                <a:gd name="connsiteY1" fmla="*/ 149989 h 149988"/>
                <a:gd name="connsiteX2" fmla="*/ 0 w 149988"/>
                <a:gd name="connsiteY2" fmla="*/ 74994 h 149988"/>
                <a:gd name="connsiteX3" fmla="*/ 74994 w 149988"/>
                <a:gd name="connsiteY3" fmla="*/ 0 h 149988"/>
                <a:gd name="connsiteX4" fmla="*/ 149989 w 149988"/>
                <a:gd name="connsiteY4" fmla="*/ 74994 h 149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88" h="149988">
                  <a:moveTo>
                    <a:pt x="149989" y="74994"/>
                  </a:moveTo>
                  <a:cubicBezTo>
                    <a:pt x="149989" y="116413"/>
                    <a:pt x="116413" y="149989"/>
                    <a:pt x="74994" y="149989"/>
                  </a:cubicBezTo>
                  <a:cubicBezTo>
                    <a:pt x="33576" y="149989"/>
                    <a:pt x="0" y="116413"/>
                    <a:pt x="0" y="74994"/>
                  </a:cubicBezTo>
                  <a:cubicBezTo>
                    <a:pt x="0" y="33576"/>
                    <a:pt x="33576" y="0"/>
                    <a:pt x="74994" y="0"/>
                  </a:cubicBezTo>
                  <a:cubicBezTo>
                    <a:pt x="116413" y="0"/>
                    <a:pt x="149989" y="33576"/>
                    <a:pt x="149989" y="74994"/>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orme libre : forme 72">
              <a:extLst>
                <a:ext uri="{FF2B5EF4-FFF2-40B4-BE49-F238E27FC236}">
                  <a16:creationId xmlns:a16="http://schemas.microsoft.com/office/drawing/2014/main" id="{43FE7366-5AB5-4079-94B7-32E594C9A3A1}"/>
                </a:ext>
              </a:extLst>
            </p:cNvPr>
            <p:cNvSpPr/>
            <p:nvPr/>
          </p:nvSpPr>
          <p:spPr>
            <a:xfrm>
              <a:off x="4811883" y="1054763"/>
              <a:ext cx="147650" cy="156221"/>
            </a:xfrm>
            <a:custGeom>
              <a:avLst/>
              <a:gdLst>
                <a:gd name="connsiteX0" fmla="*/ 142961 w 147650"/>
                <a:gd name="connsiteY0" fmla="*/ 84269 h 156221"/>
                <a:gd name="connsiteX1" fmla="*/ 34636 w 147650"/>
                <a:gd name="connsiteY1" fmla="*/ 2133 h 156221"/>
                <a:gd name="connsiteX2" fmla="*/ 16780 w 147650"/>
                <a:gd name="connsiteY2" fmla="*/ 9275 h 156221"/>
                <a:gd name="connsiteX3" fmla="*/ 114 w 147650"/>
                <a:gd name="connsiteY3" fmla="*/ 143789 h 156221"/>
                <a:gd name="connsiteX4" fmla="*/ 15589 w 147650"/>
                <a:gd name="connsiteY4" fmla="*/ 155693 h 156221"/>
                <a:gd name="connsiteX5" fmla="*/ 140580 w 147650"/>
                <a:gd name="connsiteY5" fmla="*/ 102125 h 156221"/>
                <a:gd name="connsiteX6" fmla="*/ 142961 w 147650"/>
                <a:gd name="connsiteY6" fmla="*/ 84269 h 1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650" h="156221">
                  <a:moveTo>
                    <a:pt x="142961" y="84269"/>
                  </a:moveTo>
                  <a:lnTo>
                    <a:pt x="34636" y="2133"/>
                  </a:lnTo>
                  <a:cubicBezTo>
                    <a:pt x="27493" y="-2629"/>
                    <a:pt x="17970" y="942"/>
                    <a:pt x="16780" y="9275"/>
                  </a:cubicBezTo>
                  <a:lnTo>
                    <a:pt x="114" y="143789"/>
                  </a:lnTo>
                  <a:cubicBezTo>
                    <a:pt x="-1076" y="152122"/>
                    <a:pt x="7256" y="158074"/>
                    <a:pt x="15589" y="155693"/>
                  </a:cubicBezTo>
                  <a:lnTo>
                    <a:pt x="140580" y="102125"/>
                  </a:lnTo>
                  <a:cubicBezTo>
                    <a:pt x="148912" y="99745"/>
                    <a:pt x="150103" y="90221"/>
                    <a:pt x="142961" y="84269"/>
                  </a:cubicBezTo>
                  <a:close/>
                </a:path>
              </a:pathLst>
            </a:custGeom>
            <a:noFill/>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orme libre : forme 73">
              <a:extLst>
                <a:ext uri="{FF2B5EF4-FFF2-40B4-BE49-F238E27FC236}">
                  <a16:creationId xmlns:a16="http://schemas.microsoft.com/office/drawing/2014/main" id="{18573F44-EF1F-4468-AF47-3D3CBA2691F8}"/>
                </a:ext>
              </a:extLst>
            </p:cNvPr>
            <p:cNvSpPr/>
            <p:nvPr/>
          </p:nvSpPr>
          <p:spPr>
            <a:xfrm>
              <a:off x="6391642" y="2604400"/>
              <a:ext cx="7142" cy="11903"/>
            </a:xfrm>
            <a:custGeom>
              <a:avLst/>
              <a:gdLst>
                <a:gd name="connsiteX0" fmla="*/ 0 w 7142"/>
                <a:gd name="connsiteY0" fmla="*/ 0 h 11903"/>
                <a:gd name="connsiteX1" fmla="*/ 7142 w 7142"/>
                <a:gd name="connsiteY1" fmla="*/ 0 h 11903"/>
              </a:gdLst>
              <a:ahLst/>
              <a:cxnLst>
                <a:cxn ang="0">
                  <a:pos x="connsiteX0" y="connsiteY0"/>
                </a:cxn>
                <a:cxn ang="0">
                  <a:pos x="connsiteX1" y="connsiteY1"/>
                </a:cxn>
              </a:cxnLst>
              <a:rect l="l" t="t" r="r" b="b"/>
              <a:pathLst>
                <a:path w="7142" h="11903">
                  <a:moveTo>
                    <a:pt x="0" y="0"/>
                  </a:moveTo>
                  <a:lnTo>
                    <a:pt x="714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orme libre : forme 74">
              <a:extLst>
                <a:ext uri="{FF2B5EF4-FFF2-40B4-BE49-F238E27FC236}">
                  <a16:creationId xmlns:a16="http://schemas.microsoft.com/office/drawing/2014/main" id="{EC982823-0215-4F39-ABAE-1D1E90547605}"/>
                </a:ext>
              </a:extLst>
            </p:cNvPr>
            <p:cNvSpPr/>
            <p:nvPr/>
          </p:nvSpPr>
          <p:spPr>
            <a:xfrm>
              <a:off x="6292839" y="2597258"/>
              <a:ext cx="7142" cy="11903"/>
            </a:xfrm>
            <a:custGeom>
              <a:avLst/>
              <a:gdLst>
                <a:gd name="connsiteX0" fmla="*/ 0 w 7142"/>
                <a:gd name="connsiteY0" fmla="*/ 0 h 11903"/>
                <a:gd name="connsiteX1" fmla="*/ 7142 w 7142"/>
                <a:gd name="connsiteY1" fmla="*/ 0 h 11903"/>
              </a:gdLst>
              <a:ahLst/>
              <a:cxnLst>
                <a:cxn ang="0">
                  <a:pos x="connsiteX0" y="connsiteY0"/>
                </a:cxn>
                <a:cxn ang="0">
                  <a:pos x="connsiteX1" y="connsiteY1"/>
                </a:cxn>
              </a:cxnLst>
              <a:rect l="l" t="t" r="r" b="b"/>
              <a:pathLst>
                <a:path w="7142" h="11903">
                  <a:moveTo>
                    <a:pt x="0" y="0"/>
                  </a:moveTo>
                  <a:lnTo>
                    <a:pt x="7142"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orme libre : forme 75">
              <a:extLst>
                <a:ext uri="{FF2B5EF4-FFF2-40B4-BE49-F238E27FC236}">
                  <a16:creationId xmlns:a16="http://schemas.microsoft.com/office/drawing/2014/main" id="{A6ED773D-A08F-41EA-9570-311AC60E81E6}"/>
                </a:ext>
              </a:extLst>
            </p:cNvPr>
            <p:cNvSpPr/>
            <p:nvPr/>
          </p:nvSpPr>
          <p:spPr>
            <a:xfrm>
              <a:off x="6348788" y="2547262"/>
              <a:ext cx="11903" cy="7142"/>
            </a:xfrm>
            <a:custGeom>
              <a:avLst/>
              <a:gdLst>
                <a:gd name="connsiteX0" fmla="*/ 0 w 11903"/>
                <a:gd name="connsiteY0" fmla="*/ 7142 h 7142"/>
                <a:gd name="connsiteX1" fmla="*/ 0 w 11903"/>
                <a:gd name="connsiteY1" fmla="*/ 0 h 7142"/>
              </a:gdLst>
              <a:ahLst/>
              <a:cxnLst>
                <a:cxn ang="0">
                  <a:pos x="connsiteX0" y="connsiteY0"/>
                </a:cxn>
                <a:cxn ang="0">
                  <a:pos x="connsiteX1" y="connsiteY1"/>
                </a:cxn>
              </a:cxnLst>
              <a:rect l="l" t="t" r="r" b="b"/>
              <a:pathLst>
                <a:path w="11903" h="7142">
                  <a:moveTo>
                    <a:pt x="0" y="7142"/>
                  </a:moveTo>
                  <a:lnTo>
                    <a:pt x="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orme libre : forme 76">
              <a:extLst>
                <a:ext uri="{FF2B5EF4-FFF2-40B4-BE49-F238E27FC236}">
                  <a16:creationId xmlns:a16="http://schemas.microsoft.com/office/drawing/2014/main" id="{30A794E9-9B46-4F51-82F4-364678013417}"/>
                </a:ext>
              </a:extLst>
            </p:cNvPr>
            <p:cNvSpPr/>
            <p:nvPr/>
          </p:nvSpPr>
          <p:spPr>
            <a:xfrm>
              <a:off x="6341645" y="2647254"/>
              <a:ext cx="1190" cy="7142"/>
            </a:xfrm>
            <a:custGeom>
              <a:avLst/>
              <a:gdLst>
                <a:gd name="connsiteX0" fmla="*/ 0 w 1190"/>
                <a:gd name="connsiteY0" fmla="*/ 7142 h 7142"/>
                <a:gd name="connsiteX1" fmla="*/ 1190 w 1190"/>
                <a:gd name="connsiteY1" fmla="*/ 0 h 7142"/>
              </a:gdLst>
              <a:ahLst/>
              <a:cxnLst>
                <a:cxn ang="0">
                  <a:pos x="connsiteX0" y="connsiteY0"/>
                </a:cxn>
                <a:cxn ang="0">
                  <a:pos x="connsiteX1" y="connsiteY1"/>
                </a:cxn>
              </a:cxnLst>
              <a:rect l="l" t="t" r="r" b="b"/>
              <a:pathLst>
                <a:path w="1190" h="7142">
                  <a:moveTo>
                    <a:pt x="0" y="7142"/>
                  </a:moveTo>
                  <a:lnTo>
                    <a:pt x="1190" y="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orme libre : forme 77">
              <a:extLst>
                <a:ext uri="{FF2B5EF4-FFF2-40B4-BE49-F238E27FC236}">
                  <a16:creationId xmlns:a16="http://schemas.microsoft.com/office/drawing/2014/main" id="{453CAD47-6395-42E8-A84B-3D402B9C50B7}"/>
                </a:ext>
              </a:extLst>
            </p:cNvPr>
            <p:cNvSpPr/>
            <p:nvPr/>
          </p:nvSpPr>
          <p:spPr>
            <a:xfrm>
              <a:off x="5798828" y="1528289"/>
              <a:ext cx="1190" cy="26188"/>
            </a:xfrm>
            <a:custGeom>
              <a:avLst/>
              <a:gdLst>
                <a:gd name="connsiteX0" fmla="*/ 1190 w 1190"/>
                <a:gd name="connsiteY0" fmla="*/ 0 h 26188"/>
                <a:gd name="connsiteX1" fmla="*/ 0 w 1190"/>
                <a:gd name="connsiteY1" fmla="*/ 26189 h 26188"/>
              </a:gdLst>
              <a:ahLst/>
              <a:cxnLst>
                <a:cxn ang="0">
                  <a:pos x="connsiteX0" y="connsiteY0"/>
                </a:cxn>
                <a:cxn ang="0">
                  <a:pos x="connsiteX1" y="connsiteY1"/>
                </a:cxn>
              </a:cxnLst>
              <a:rect l="l" t="t" r="r" b="b"/>
              <a:pathLst>
                <a:path w="1190" h="26188">
                  <a:moveTo>
                    <a:pt x="1190" y="0"/>
                  </a:moveTo>
                  <a:lnTo>
                    <a:pt x="0" y="26189"/>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orme libre : forme 78">
              <a:extLst>
                <a:ext uri="{FF2B5EF4-FFF2-40B4-BE49-F238E27FC236}">
                  <a16:creationId xmlns:a16="http://schemas.microsoft.com/office/drawing/2014/main" id="{7C4EA1F3-F29B-4B17-B02B-A0DFB7025F89}"/>
                </a:ext>
              </a:extLst>
            </p:cNvPr>
            <p:cNvSpPr/>
            <p:nvPr/>
          </p:nvSpPr>
          <p:spPr>
            <a:xfrm>
              <a:off x="5789305" y="1665184"/>
              <a:ext cx="2380" cy="24998"/>
            </a:xfrm>
            <a:custGeom>
              <a:avLst/>
              <a:gdLst>
                <a:gd name="connsiteX0" fmla="*/ 2381 w 2380"/>
                <a:gd name="connsiteY0" fmla="*/ 0 h 24998"/>
                <a:gd name="connsiteX1" fmla="*/ 0 w 2380"/>
                <a:gd name="connsiteY1" fmla="*/ 24998 h 24998"/>
              </a:gdLst>
              <a:ahLst/>
              <a:cxnLst>
                <a:cxn ang="0">
                  <a:pos x="connsiteX0" y="connsiteY0"/>
                </a:cxn>
                <a:cxn ang="0">
                  <a:pos x="connsiteX1" y="connsiteY1"/>
                </a:cxn>
              </a:cxnLst>
              <a:rect l="l" t="t" r="r" b="b"/>
              <a:pathLst>
                <a:path w="2380" h="24998">
                  <a:moveTo>
                    <a:pt x="2381" y="0"/>
                  </a:moveTo>
                  <a:lnTo>
                    <a:pt x="0" y="24998"/>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orme libre : forme 79">
              <a:extLst>
                <a:ext uri="{FF2B5EF4-FFF2-40B4-BE49-F238E27FC236}">
                  <a16:creationId xmlns:a16="http://schemas.microsoft.com/office/drawing/2014/main" id="{751524C7-9850-4ED2-A1D0-B734F4CFAA9D}"/>
                </a:ext>
              </a:extLst>
            </p:cNvPr>
            <p:cNvSpPr/>
            <p:nvPr/>
          </p:nvSpPr>
          <p:spPr>
            <a:xfrm>
              <a:off x="5714311" y="1604474"/>
              <a:ext cx="24998" cy="1190"/>
            </a:xfrm>
            <a:custGeom>
              <a:avLst/>
              <a:gdLst>
                <a:gd name="connsiteX0" fmla="*/ 0 w 24998"/>
                <a:gd name="connsiteY0" fmla="*/ 0 h 1190"/>
                <a:gd name="connsiteX1" fmla="*/ 24998 w 24998"/>
                <a:gd name="connsiteY1" fmla="*/ 1190 h 1190"/>
              </a:gdLst>
              <a:ahLst/>
              <a:cxnLst>
                <a:cxn ang="0">
                  <a:pos x="connsiteX0" y="connsiteY0"/>
                </a:cxn>
                <a:cxn ang="0">
                  <a:pos x="connsiteX1" y="connsiteY1"/>
                </a:cxn>
              </a:cxnLst>
              <a:rect l="l" t="t" r="r" b="b"/>
              <a:pathLst>
                <a:path w="24998" h="1190">
                  <a:moveTo>
                    <a:pt x="0" y="0"/>
                  </a:moveTo>
                  <a:lnTo>
                    <a:pt x="24998" y="1190"/>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orme libre : forme 80">
              <a:extLst>
                <a:ext uri="{FF2B5EF4-FFF2-40B4-BE49-F238E27FC236}">
                  <a16:creationId xmlns:a16="http://schemas.microsoft.com/office/drawing/2014/main" id="{2F886CEB-0DCD-40E2-993F-D976C8233643}"/>
                </a:ext>
              </a:extLst>
            </p:cNvPr>
            <p:cNvSpPr/>
            <p:nvPr/>
          </p:nvSpPr>
          <p:spPr>
            <a:xfrm>
              <a:off x="5850015" y="1612807"/>
              <a:ext cx="26188" cy="2380"/>
            </a:xfrm>
            <a:custGeom>
              <a:avLst/>
              <a:gdLst>
                <a:gd name="connsiteX0" fmla="*/ 0 w 26188"/>
                <a:gd name="connsiteY0" fmla="*/ 0 h 2380"/>
                <a:gd name="connsiteX1" fmla="*/ 26189 w 26188"/>
                <a:gd name="connsiteY1" fmla="*/ 2381 h 2380"/>
              </a:gdLst>
              <a:ahLst/>
              <a:cxnLst>
                <a:cxn ang="0">
                  <a:pos x="connsiteX0" y="connsiteY0"/>
                </a:cxn>
                <a:cxn ang="0">
                  <a:pos x="connsiteX1" y="connsiteY1"/>
                </a:cxn>
              </a:cxnLst>
              <a:rect l="l" t="t" r="r" b="b"/>
              <a:pathLst>
                <a:path w="26188" h="2380">
                  <a:moveTo>
                    <a:pt x="0" y="0"/>
                  </a:moveTo>
                  <a:lnTo>
                    <a:pt x="26189" y="2381"/>
                  </a:lnTo>
                </a:path>
              </a:pathLst>
            </a:custGeom>
            <a:ln w="11890" cap="rnd">
              <a:solidFill>
                <a:srgbClr val="0000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orme libre : forme 81">
              <a:extLst>
                <a:ext uri="{FF2B5EF4-FFF2-40B4-BE49-F238E27FC236}">
                  <a16:creationId xmlns:a16="http://schemas.microsoft.com/office/drawing/2014/main" id="{D9F543D0-A0DF-40E7-BF49-757D5B91EEC2}"/>
                </a:ext>
              </a:extLst>
            </p:cNvPr>
            <p:cNvSpPr/>
            <p:nvPr/>
          </p:nvSpPr>
          <p:spPr>
            <a:xfrm>
              <a:off x="4171568" y="4716149"/>
              <a:ext cx="976118" cy="187183"/>
            </a:xfrm>
            <a:custGeom>
              <a:avLst/>
              <a:gdLst>
                <a:gd name="connsiteX0" fmla="*/ 976118 w 976118"/>
                <a:gd name="connsiteY0" fmla="*/ 0 h 187183"/>
                <a:gd name="connsiteX1" fmla="*/ 0 w 976118"/>
                <a:gd name="connsiteY1" fmla="*/ 179749 h 187183"/>
              </a:gdLst>
              <a:ahLst/>
              <a:cxnLst>
                <a:cxn ang="0">
                  <a:pos x="connsiteX0" y="connsiteY0"/>
                </a:cxn>
                <a:cxn ang="0">
                  <a:pos x="connsiteX1" y="connsiteY1"/>
                </a:cxn>
              </a:cxnLst>
              <a:rect l="l" t="t" r="r" b="b"/>
              <a:pathLst>
                <a:path w="976118" h="187183">
                  <a:moveTo>
                    <a:pt x="976118" y="0"/>
                  </a:moveTo>
                  <a:cubicBezTo>
                    <a:pt x="668998" y="149989"/>
                    <a:pt x="330928" y="209508"/>
                    <a:pt x="0" y="179749"/>
                  </a:cubicBezTo>
                </a:path>
              </a:pathLst>
            </a:custGeom>
            <a:noFill/>
            <a:ln w="11890" cap="rnd">
              <a:solidFill>
                <a:srgbClr val="000000"/>
              </a:solidFill>
              <a:custDash>
                <a:ds d="14850" sp="297323"/>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4" name="Groupe 123">
            <a:extLst>
              <a:ext uri="{FF2B5EF4-FFF2-40B4-BE49-F238E27FC236}">
                <a16:creationId xmlns:a16="http://schemas.microsoft.com/office/drawing/2014/main" id="{059055AB-BD6E-4EFE-BF15-2C77BEC342E6}"/>
              </a:ext>
            </a:extLst>
          </p:cNvPr>
          <p:cNvGrpSpPr/>
          <p:nvPr/>
        </p:nvGrpSpPr>
        <p:grpSpPr>
          <a:xfrm>
            <a:off x="988317" y="2999091"/>
            <a:ext cx="2327535" cy="3300283"/>
            <a:chOff x="1224168" y="2631424"/>
            <a:chExt cx="1684556" cy="2388586"/>
          </a:xfrm>
        </p:grpSpPr>
        <p:pic>
          <p:nvPicPr>
            <p:cNvPr id="15" name="Graphique 14">
              <a:extLst>
                <a:ext uri="{FF2B5EF4-FFF2-40B4-BE49-F238E27FC236}">
                  <a16:creationId xmlns:a16="http://schemas.microsoft.com/office/drawing/2014/main" id="{67C5E666-AAE0-42C4-92DB-50C5225F645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 r="22512" b="-19608"/>
            <a:stretch/>
          </p:blipFill>
          <p:spPr>
            <a:xfrm>
              <a:off x="1225360" y="4557690"/>
              <a:ext cx="1002196" cy="462309"/>
            </a:xfrm>
            <a:prstGeom prst="rect">
              <a:avLst/>
            </a:prstGeom>
          </p:spPr>
        </p:pic>
        <p:cxnSp>
          <p:nvCxnSpPr>
            <p:cNvPr id="16" name="Connecteur droit 15">
              <a:extLst>
                <a:ext uri="{FF2B5EF4-FFF2-40B4-BE49-F238E27FC236}">
                  <a16:creationId xmlns:a16="http://schemas.microsoft.com/office/drawing/2014/main" id="{0151AFB6-C3D7-40EF-805E-C7E1239472BA}"/>
                </a:ext>
              </a:extLst>
            </p:cNvPr>
            <p:cNvCxnSpPr>
              <a:cxnSpLocks/>
            </p:cNvCxnSpPr>
            <p:nvPr/>
          </p:nvCxnSpPr>
          <p:spPr>
            <a:xfrm>
              <a:off x="1225359" y="4424577"/>
              <a:ext cx="1299903"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3" name="Forme libre : forme 82">
              <a:extLst>
                <a:ext uri="{FF2B5EF4-FFF2-40B4-BE49-F238E27FC236}">
                  <a16:creationId xmlns:a16="http://schemas.microsoft.com/office/drawing/2014/main" id="{48548FD3-93AF-4F4B-96FB-35D2BF8F9B7B}"/>
                </a:ext>
              </a:extLst>
            </p:cNvPr>
            <p:cNvSpPr/>
            <p:nvPr/>
          </p:nvSpPr>
          <p:spPr>
            <a:xfrm rot="16974137">
              <a:off x="1865894" y="2631424"/>
              <a:ext cx="1042830" cy="1042830"/>
            </a:xfrm>
            <a:custGeom>
              <a:avLst/>
              <a:gdLst>
                <a:gd name="connsiteX0" fmla="*/ 1042831 w 1042830"/>
                <a:gd name="connsiteY0" fmla="*/ 521416 h 1042830"/>
                <a:gd name="connsiteX1" fmla="*/ 521415 w 1042830"/>
                <a:gd name="connsiteY1" fmla="*/ 1042831 h 1042830"/>
                <a:gd name="connsiteX2" fmla="*/ 0 w 1042830"/>
                <a:gd name="connsiteY2" fmla="*/ 521416 h 1042830"/>
                <a:gd name="connsiteX3" fmla="*/ 521415 w 1042830"/>
                <a:gd name="connsiteY3" fmla="*/ 0 h 1042830"/>
                <a:gd name="connsiteX4" fmla="*/ 1042831 w 1042830"/>
                <a:gd name="connsiteY4" fmla="*/ 521416 h 104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830" h="1042830">
                  <a:moveTo>
                    <a:pt x="1042831" y="521416"/>
                  </a:moveTo>
                  <a:cubicBezTo>
                    <a:pt x="1042831" y="809386"/>
                    <a:pt x="809385" y="1042831"/>
                    <a:pt x="521415" y="1042831"/>
                  </a:cubicBezTo>
                  <a:cubicBezTo>
                    <a:pt x="233446" y="1042831"/>
                    <a:pt x="0" y="809386"/>
                    <a:pt x="0" y="521416"/>
                  </a:cubicBezTo>
                  <a:cubicBezTo>
                    <a:pt x="0" y="233446"/>
                    <a:pt x="233446" y="0"/>
                    <a:pt x="521415" y="0"/>
                  </a:cubicBezTo>
                  <a:cubicBezTo>
                    <a:pt x="809385" y="0"/>
                    <a:pt x="1042831" y="233446"/>
                    <a:pt x="1042831" y="521416"/>
                  </a:cubicBezTo>
                  <a:close/>
                </a:path>
              </a:pathLst>
            </a:custGeom>
            <a:solidFill>
              <a:srgbClr val="FFFFFF"/>
            </a:solidFill>
            <a:ln w="11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4" name="Graphique 13">
              <a:extLst>
                <a:ext uri="{FF2B5EF4-FFF2-40B4-BE49-F238E27FC236}">
                  <a16:creationId xmlns:a16="http://schemas.microsoft.com/office/drawing/2014/main" id="{361AFCDE-2D52-418B-A778-9E25FDDF7A28}"/>
                </a:ext>
              </a:extLst>
            </p:cNvPr>
            <p:cNvGrpSpPr/>
            <p:nvPr/>
          </p:nvGrpSpPr>
          <p:grpSpPr>
            <a:xfrm>
              <a:off x="1224168" y="3298396"/>
              <a:ext cx="1503459" cy="982070"/>
              <a:chOff x="1224168" y="3298396"/>
              <a:chExt cx="1503459" cy="982070"/>
            </a:xfrm>
            <a:solidFill>
              <a:srgbClr val="000000"/>
            </a:solidFill>
          </p:grpSpPr>
          <p:sp>
            <p:nvSpPr>
              <p:cNvPr id="85" name="Forme libre : forme 84">
                <a:extLst>
                  <a:ext uri="{FF2B5EF4-FFF2-40B4-BE49-F238E27FC236}">
                    <a16:creationId xmlns:a16="http://schemas.microsoft.com/office/drawing/2014/main" id="{2839A272-D13B-46E4-B4E0-9760B8C6E022}"/>
                  </a:ext>
                </a:extLst>
              </p:cNvPr>
              <p:cNvSpPr/>
              <p:nvPr/>
            </p:nvSpPr>
            <p:spPr>
              <a:xfrm>
                <a:off x="1227739" y="3298396"/>
                <a:ext cx="226173" cy="284502"/>
              </a:xfrm>
              <a:custGeom>
                <a:avLst/>
                <a:gdLst>
                  <a:gd name="connsiteX0" fmla="*/ 0 w 226173"/>
                  <a:gd name="connsiteY0" fmla="*/ 284503 h 284502"/>
                  <a:gd name="connsiteX1" fmla="*/ 0 w 226173"/>
                  <a:gd name="connsiteY1" fmla="*/ 252362 h 284502"/>
                  <a:gd name="connsiteX2" fmla="*/ 40473 w 226173"/>
                  <a:gd name="connsiteY2" fmla="*/ 252362 h 284502"/>
                  <a:gd name="connsiteX3" fmla="*/ 40473 w 226173"/>
                  <a:gd name="connsiteY3" fmla="*/ 32141 h 284502"/>
                  <a:gd name="connsiteX4" fmla="*/ 0 w 226173"/>
                  <a:gd name="connsiteY4" fmla="*/ 32141 h 284502"/>
                  <a:gd name="connsiteX5" fmla="*/ 0 w 226173"/>
                  <a:gd name="connsiteY5" fmla="*/ 0 h 284502"/>
                  <a:gd name="connsiteX6" fmla="*/ 185701 w 226173"/>
                  <a:gd name="connsiteY6" fmla="*/ 0 h 284502"/>
                  <a:gd name="connsiteX7" fmla="*/ 226174 w 226173"/>
                  <a:gd name="connsiteY7" fmla="*/ 40473 h 284502"/>
                  <a:gd name="connsiteX8" fmla="*/ 226174 w 226173"/>
                  <a:gd name="connsiteY8" fmla="*/ 242839 h 284502"/>
                  <a:gd name="connsiteX9" fmla="*/ 185701 w 226173"/>
                  <a:gd name="connsiteY9" fmla="*/ 283312 h 284502"/>
                  <a:gd name="connsiteX10" fmla="*/ 0 w 226173"/>
                  <a:gd name="connsiteY10" fmla="*/ 283312 h 284502"/>
                  <a:gd name="connsiteX11" fmla="*/ 195224 w 226173"/>
                  <a:gd name="connsiteY11" fmla="*/ 54758 h 284502"/>
                  <a:gd name="connsiteX12" fmla="*/ 172606 w 226173"/>
                  <a:gd name="connsiteY12" fmla="*/ 32141 h 284502"/>
                  <a:gd name="connsiteX13" fmla="*/ 73804 w 226173"/>
                  <a:gd name="connsiteY13" fmla="*/ 32141 h 284502"/>
                  <a:gd name="connsiteX14" fmla="*/ 73804 w 226173"/>
                  <a:gd name="connsiteY14" fmla="*/ 252362 h 284502"/>
                  <a:gd name="connsiteX15" fmla="*/ 172606 w 226173"/>
                  <a:gd name="connsiteY15" fmla="*/ 252362 h 284502"/>
                  <a:gd name="connsiteX16" fmla="*/ 195224 w 226173"/>
                  <a:gd name="connsiteY16" fmla="*/ 229745 h 284502"/>
                  <a:gd name="connsiteX17" fmla="*/ 195224 w 226173"/>
                  <a:gd name="connsiteY17" fmla="*/ 54758 h 28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173" h="284502">
                    <a:moveTo>
                      <a:pt x="0" y="284503"/>
                    </a:moveTo>
                    <a:lnTo>
                      <a:pt x="0" y="252362"/>
                    </a:lnTo>
                    <a:lnTo>
                      <a:pt x="40473" y="252362"/>
                    </a:lnTo>
                    <a:lnTo>
                      <a:pt x="40473" y="32141"/>
                    </a:lnTo>
                    <a:lnTo>
                      <a:pt x="0" y="32141"/>
                    </a:lnTo>
                    <a:lnTo>
                      <a:pt x="0" y="0"/>
                    </a:lnTo>
                    <a:lnTo>
                      <a:pt x="185701" y="0"/>
                    </a:lnTo>
                    <a:lnTo>
                      <a:pt x="226174" y="40473"/>
                    </a:lnTo>
                    <a:lnTo>
                      <a:pt x="226174" y="242839"/>
                    </a:lnTo>
                    <a:lnTo>
                      <a:pt x="185701" y="283312"/>
                    </a:lnTo>
                    <a:lnTo>
                      <a:pt x="0" y="283312"/>
                    </a:lnTo>
                    <a:close/>
                    <a:moveTo>
                      <a:pt x="195224" y="54758"/>
                    </a:moveTo>
                    <a:lnTo>
                      <a:pt x="172606" y="32141"/>
                    </a:lnTo>
                    <a:lnTo>
                      <a:pt x="73804" y="32141"/>
                    </a:lnTo>
                    <a:lnTo>
                      <a:pt x="73804" y="252362"/>
                    </a:lnTo>
                    <a:lnTo>
                      <a:pt x="172606" y="252362"/>
                    </a:lnTo>
                    <a:lnTo>
                      <a:pt x="195224" y="229745"/>
                    </a:lnTo>
                    <a:lnTo>
                      <a:pt x="195224" y="54758"/>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orme libre : forme 85">
                <a:extLst>
                  <a:ext uri="{FF2B5EF4-FFF2-40B4-BE49-F238E27FC236}">
                    <a16:creationId xmlns:a16="http://schemas.microsoft.com/office/drawing/2014/main" id="{DF6684D4-E375-4178-A0EC-66CC0E2332AD}"/>
                  </a:ext>
                </a:extLst>
              </p:cNvPr>
              <p:cNvSpPr/>
              <p:nvPr/>
            </p:nvSpPr>
            <p:spPr>
              <a:xfrm>
                <a:off x="1492005" y="3380533"/>
                <a:ext cx="202365" cy="202365"/>
              </a:xfrm>
              <a:custGeom>
                <a:avLst/>
                <a:gdLst>
                  <a:gd name="connsiteX0" fmla="*/ 40473 w 202365"/>
                  <a:gd name="connsiteY0" fmla="*/ 202366 h 202365"/>
                  <a:gd name="connsiteX1" fmla="*/ 0 w 202365"/>
                  <a:gd name="connsiteY1" fmla="*/ 161893 h 202365"/>
                  <a:gd name="connsiteX2" fmla="*/ 0 w 202365"/>
                  <a:gd name="connsiteY2" fmla="*/ 124991 h 202365"/>
                  <a:gd name="connsiteX3" fmla="*/ 40473 w 202365"/>
                  <a:gd name="connsiteY3" fmla="*/ 84517 h 202365"/>
                  <a:gd name="connsiteX4" fmla="*/ 170225 w 202365"/>
                  <a:gd name="connsiteY4" fmla="*/ 84517 h 202365"/>
                  <a:gd name="connsiteX5" fmla="*/ 170225 w 202365"/>
                  <a:gd name="connsiteY5" fmla="*/ 54758 h 202365"/>
                  <a:gd name="connsiteX6" fmla="*/ 147608 w 202365"/>
                  <a:gd name="connsiteY6" fmla="*/ 32140 h 202365"/>
                  <a:gd name="connsiteX7" fmla="*/ 11904 w 202365"/>
                  <a:gd name="connsiteY7" fmla="*/ 32140 h 202365"/>
                  <a:gd name="connsiteX8" fmla="*/ 11904 w 202365"/>
                  <a:gd name="connsiteY8" fmla="*/ 0 h 202365"/>
                  <a:gd name="connsiteX9" fmla="*/ 161893 w 202365"/>
                  <a:gd name="connsiteY9" fmla="*/ 0 h 202365"/>
                  <a:gd name="connsiteX10" fmla="*/ 202366 w 202365"/>
                  <a:gd name="connsiteY10" fmla="*/ 40473 h 202365"/>
                  <a:gd name="connsiteX11" fmla="*/ 202366 w 202365"/>
                  <a:gd name="connsiteY11" fmla="*/ 202366 h 202365"/>
                  <a:gd name="connsiteX12" fmla="*/ 40473 w 202365"/>
                  <a:gd name="connsiteY12" fmla="*/ 202366 h 202365"/>
                  <a:gd name="connsiteX13" fmla="*/ 170225 w 202365"/>
                  <a:gd name="connsiteY13" fmla="*/ 114277 h 202365"/>
                  <a:gd name="connsiteX14" fmla="*/ 54758 w 202365"/>
                  <a:gd name="connsiteY14" fmla="*/ 114277 h 202365"/>
                  <a:gd name="connsiteX15" fmla="*/ 32140 w 202365"/>
                  <a:gd name="connsiteY15" fmla="*/ 136895 h 202365"/>
                  <a:gd name="connsiteX16" fmla="*/ 32140 w 202365"/>
                  <a:gd name="connsiteY16" fmla="*/ 147608 h 202365"/>
                  <a:gd name="connsiteX17" fmla="*/ 54758 w 202365"/>
                  <a:gd name="connsiteY17" fmla="*/ 170226 h 202365"/>
                  <a:gd name="connsiteX18" fmla="*/ 170225 w 202365"/>
                  <a:gd name="connsiteY18" fmla="*/ 170226 h 202365"/>
                  <a:gd name="connsiteX19" fmla="*/ 170225 w 202365"/>
                  <a:gd name="connsiteY19" fmla="*/ 114277 h 20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2365" h="202365">
                    <a:moveTo>
                      <a:pt x="40473" y="202366"/>
                    </a:moveTo>
                    <a:lnTo>
                      <a:pt x="0" y="161893"/>
                    </a:lnTo>
                    <a:lnTo>
                      <a:pt x="0" y="124991"/>
                    </a:lnTo>
                    <a:lnTo>
                      <a:pt x="40473" y="84517"/>
                    </a:lnTo>
                    <a:lnTo>
                      <a:pt x="170225" y="84517"/>
                    </a:lnTo>
                    <a:lnTo>
                      <a:pt x="170225" y="54758"/>
                    </a:lnTo>
                    <a:lnTo>
                      <a:pt x="147608" y="32140"/>
                    </a:lnTo>
                    <a:lnTo>
                      <a:pt x="11904" y="32140"/>
                    </a:lnTo>
                    <a:lnTo>
                      <a:pt x="11904" y="0"/>
                    </a:lnTo>
                    <a:lnTo>
                      <a:pt x="161893" y="0"/>
                    </a:lnTo>
                    <a:lnTo>
                      <a:pt x="202366" y="40473"/>
                    </a:lnTo>
                    <a:lnTo>
                      <a:pt x="202366" y="202366"/>
                    </a:lnTo>
                    <a:lnTo>
                      <a:pt x="40473" y="202366"/>
                    </a:lnTo>
                    <a:close/>
                    <a:moveTo>
                      <a:pt x="170225" y="114277"/>
                    </a:moveTo>
                    <a:lnTo>
                      <a:pt x="54758" y="114277"/>
                    </a:lnTo>
                    <a:lnTo>
                      <a:pt x="32140" y="136895"/>
                    </a:lnTo>
                    <a:lnTo>
                      <a:pt x="32140" y="147608"/>
                    </a:lnTo>
                    <a:lnTo>
                      <a:pt x="54758" y="170226"/>
                    </a:lnTo>
                    <a:lnTo>
                      <a:pt x="170225" y="170226"/>
                    </a:lnTo>
                    <a:lnTo>
                      <a:pt x="170225" y="114277"/>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orme libre : forme 86">
                <a:extLst>
                  <a:ext uri="{FF2B5EF4-FFF2-40B4-BE49-F238E27FC236}">
                    <a16:creationId xmlns:a16="http://schemas.microsoft.com/office/drawing/2014/main" id="{5E13B676-3592-4FAA-92EB-C0BD24774386}"/>
                  </a:ext>
                </a:extLst>
              </p:cNvPr>
              <p:cNvSpPr/>
              <p:nvPr/>
            </p:nvSpPr>
            <p:spPr>
              <a:xfrm>
                <a:off x="1715798" y="3317443"/>
                <a:ext cx="160702" cy="266646"/>
              </a:xfrm>
              <a:custGeom>
                <a:avLst/>
                <a:gdLst>
                  <a:gd name="connsiteX0" fmla="*/ 80946 w 160702"/>
                  <a:gd name="connsiteY0" fmla="*/ 265457 h 266646"/>
                  <a:gd name="connsiteX1" fmla="*/ 40473 w 160702"/>
                  <a:gd name="connsiteY1" fmla="*/ 224983 h 266646"/>
                  <a:gd name="connsiteX2" fmla="*/ 40473 w 160702"/>
                  <a:gd name="connsiteY2" fmla="*/ 95231 h 266646"/>
                  <a:gd name="connsiteX3" fmla="*/ 0 w 160702"/>
                  <a:gd name="connsiteY3" fmla="*/ 95231 h 266646"/>
                  <a:gd name="connsiteX4" fmla="*/ 0 w 160702"/>
                  <a:gd name="connsiteY4" fmla="*/ 63091 h 266646"/>
                  <a:gd name="connsiteX5" fmla="*/ 40473 w 160702"/>
                  <a:gd name="connsiteY5" fmla="*/ 63091 h 266646"/>
                  <a:gd name="connsiteX6" fmla="*/ 40473 w 160702"/>
                  <a:gd name="connsiteY6" fmla="*/ 0 h 266646"/>
                  <a:gd name="connsiteX7" fmla="*/ 72614 w 160702"/>
                  <a:gd name="connsiteY7" fmla="*/ 0 h 266646"/>
                  <a:gd name="connsiteX8" fmla="*/ 72614 w 160702"/>
                  <a:gd name="connsiteY8" fmla="*/ 63091 h 266646"/>
                  <a:gd name="connsiteX9" fmla="*/ 140466 w 160702"/>
                  <a:gd name="connsiteY9" fmla="*/ 63091 h 266646"/>
                  <a:gd name="connsiteX10" fmla="*/ 140466 w 160702"/>
                  <a:gd name="connsiteY10" fmla="*/ 95231 h 266646"/>
                  <a:gd name="connsiteX11" fmla="*/ 72614 w 160702"/>
                  <a:gd name="connsiteY11" fmla="*/ 95231 h 266646"/>
                  <a:gd name="connsiteX12" fmla="*/ 72614 w 160702"/>
                  <a:gd name="connsiteY12" fmla="*/ 211889 h 266646"/>
                  <a:gd name="connsiteX13" fmla="*/ 95231 w 160702"/>
                  <a:gd name="connsiteY13" fmla="*/ 234506 h 266646"/>
                  <a:gd name="connsiteX14" fmla="*/ 160702 w 160702"/>
                  <a:gd name="connsiteY14" fmla="*/ 234506 h 266646"/>
                  <a:gd name="connsiteX15" fmla="*/ 160702 w 160702"/>
                  <a:gd name="connsiteY15" fmla="*/ 266647 h 266646"/>
                  <a:gd name="connsiteX16" fmla="*/ 80946 w 160702"/>
                  <a:gd name="connsiteY16" fmla="*/ 266647 h 26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702" h="266646">
                    <a:moveTo>
                      <a:pt x="80946" y="265457"/>
                    </a:moveTo>
                    <a:lnTo>
                      <a:pt x="40473" y="224983"/>
                    </a:lnTo>
                    <a:lnTo>
                      <a:pt x="40473" y="95231"/>
                    </a:lnTo>
                    <a:lnTo>
                      <a:pt x="0" y="95231"/>
                    </a:lnTo>
                    <a:lnTo>
                      <a:pt x="0" y="63091"/>
                    </a:lnTo>
                    <a:lnTo>
                      <a:pt x="40473" y="63091"/>
                    </a:lnTo>
                    <a:lnTo>
                      <a:pt x="40473" y="0"/>
                    </a:lnTo>
                    <a:lnTo>
                      <a:pt x="72614" y="0"/>
                    </a:lnTo>
                    <a:lnTo>
                      <a:pt x="72614" y="63091"/>
                    </a:lnTo>
                    <a:lnTo>
                      <a:pt x="140466" y="63091"/>
                    </a:lnTo>
                    <a:lnTo>
                      <a:pt x="140466" y="95231"/>
                    </a:lnTo>
                    <a:lnTo>
                      <a:pt x="72614" y="95231"/>
                    </a:lnTo>
                    <a:lnTo>
                      <a:pt x="72614" y="211889"/>
                    </a:lnTo>
                    <a:lnTo>
                      <a:pt x="95231" y="234506"/>
                    </a:lnTo>
                    <a:lnTo>
                      <a:pt x="160702" y="234506"/>
                    </a:lnTo>
                    <a:lnTo>
                      <a:pt x="160702" y="266647"/>
                    </a:lnTo>
                    <a:lnTo>
                      <a:pt x="80946" y="266647"/>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orme libre : forme 87">
                <a:extLst>
                  <a:ext uri="{FF2B5EF4-FFF2-40B4-BE49-F238E27FC236}">
                    <a16:creationId xmlns:a16="http://schemas.microsoft.com/office/drawing/2014/main" id="{44384000-CBE7-4A72-BD00-988D00A2A25C}"/>
                  </a:ext>
                </a:extLst>
              </p:cNvPr>
              <p:cNvSpPr/>
              <p:nvPr/>
            </p:nvSpPr>
            <p:spPr>
              <a:xfrm>
                <a:off x="1897928" y="3380533"/>
                <a:ext cx="201175" cy="202365"/>
              </a:xfrm>
              <a:custGeom>
                <a:avLst/>
                <a:gdLst>
                  <a:gd name="connsiteX0" fmla="*/ 40473 w 201175"/>
                  <a:gd name="connsiteY0" fmla="*/ 202366 h 202365"/>
                  <a:gd name="connsiteX1" fmla="*/ 0 w 201175"/>
                  <a:gd name="connsiteY1" fmla="*/ 161893 h 202365"/>
                  <a:gd name="connsiteX2" fmla="*/ 0 w 201175"/>
                  <a:gd name="connsiteY2" fmla="*/ 124991 h 202365"/>
                  <a:gd name="connsiteX3" fmla="*/ 40473 w 201175"/>
                  <a:gd name="connsiteY3" fmla="*/ 84517 h 202365"/>
                  <a:gd name="connsiteX4" fmla="*/ 170226 w 201175"/>
                  <a:gd name="connsiteY4" fmla="*/ 84517 h 202365"/>
                  <a:gd name="connsiteX5" fmla="*/ 170226 w 201175"/>
                  <a:gd name="connsiteY5" fmla="*/ 54758 h 202365"/>
                  <a:gd name="connsiteX6" fmla="*/ 147608 w 201175"/>
                  <a:gd name="connsiteY6" fmla="*/ 32140 h 202365"/>
                  <a:gd name="connsiteX7" fmla="*/ 10714 w 201175"/>
                  <a:gd name="connsiteY7" fmla="*/ 32140 h 202365"/>
                  <a:gd name="connsiteX8" fmla="*/ 10714 w 201175"/>
                  <a:gd name="connsiteY8" fmla="*/ 0 h 202365"/>
                  <a:gd name="connsiteX9" fmla="*/ 160702 w 201175"/>
                  <a:gd name="connsiteY9" fmla="*/ 0 h 202365"/>
                  <a:gd name="connsiteX10" fmla="*/ 201176 w 201175"/>
                  <a:gd name="connsiteY10" fmla="*/ 40473 h 202365"/>
                  <a:gd name="connsiteX11" fmla="*/ 201176 w 201175"/>
                  <a:gd name="connsiteY11" fmla="*/ 202366 h 202365"/>
                  <a:gd name="connsiteX12" fmla="*/ 40473 w 201175"/>
                  <a:gd name="connsiteY12" fmla="*/ 202366 h 202365"/>
                  <a:gd name="connsiteX13" fmla="*/ 169035 w 201175"/>
                  <a:gd name="connsiteY13" fmla="*/ 114277 h 202365"/>
                  <a:gd name="connsiteX14" fmla="*/ 53567 w 201175"/>
                  <a:gd name="connsiteY14" fmla="*/ 114277 h 202365"/>
                  <a:gd name="connsiteX15" fmla="*/ 30950 w 201175"/>
                  <a:gd name="connsiteY15" fmla="*/ 136895 h 202365"/>
                  <a:gd name="connsiteX16" fmla="*/ 30950 w 201175"/>
                  <a:gd name="connsiteY16" fmla="*/ 147608 h 202365"/>
                  <a:gd name="connsiteX17" fmla="*/ 53567 w 201175"/>
                  <a:gd name="connsiteY17" fmla="*/ 170226 h 202365"/>
                  <a:gd name="connsiteX18" fmla="*/ 169035 w 201175"/>
                  <a:gd name="connsiteY18" fmla="*/ 170226 h 202365"/>
                  <a:gd name="connsiteX19" fmla="*/ 169035 w 201175"/>
                  <a:gd name="connsiteY19" fmla="*/ 114277 h 20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1175" h="202365">
                    <a:moveTo>
                      <a:pt x="40473" y="202366"/>
                    </a:moveTo>
                    <a:lnTo>
                      <a:pt x="0" y="161893"/>
                    </a:lnTo>
                    <a:lnTo>
                      <a:pt x="0" y="124991"/>
                    </a:lnTo>
                    <a:lnTo>
                      <a:pt x="40473" y="84517"/>
                    </a:lnTo>
                    <a:lnTo>
                      <a:pt x="170226" y="84517"/>
                    </a:lnTo>
                    <a:lnTo>
                      <a:pt x="170226" y="54758"/>
                    </a:lnTo>
                    <a:lnTo>
                      <a:pt x="147608" y="32140"/>
                    </a:lnTo>
                    <a:lnTo>
                      <a:pt x="10714" y="32140"/>
                    </a:lnTo>
                    <a:lnTo>
                      <a:pt x="10714" y="0"/>
                    </a:lnTo>
                    <a:lnTo>
                      <a:pt x="160702" y="0"/>
                    </a:lnTo>
                    <a:lnTo>
                      <a:pt x="201176" y="40473"/>
                    </a:lnTo>
                    <a:lnTo>
                      <a:pt x="201176" y="202366"/>
                    </a:lnTo>
                    <a:lnTo>
                      <a:pt x="40473" y="202366"/>
                    </a:lnTo>
                    <a:close/>
                    <a:moveTo>
                      <a:pt x="169035" y="114277"/>
                    </a:moveTo>
                    <a:lnTo>
                      <a:pt x="53567" y="114277"/>
                    </a:lnTo>
                    <a:lnTo>
                      <a:pt x="30950" y="136895"/>
                    </a:lnTo>
                    <a:lnTo>
                      <a:pt x="30950" y="147608"/>
                    </a:lnTo>
                    <a:lnTo>
                      <a:pt x="53567" y="170226"/>
                    </a:lnTo>
                    <a:lnTo>
                      <a:pt x="169035" y="170226"/>
                    </a:lnTo>
                    <a:lnTo>
                      <a:pt x="169035" y="114277"/>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orme libre : forme 88">
                <a:extLst>
                  <a:ext uri="{FF2B5EF4-FFF2-40B4-BE49-F238E27FC236}">
                    <a16:creationId xmlns:a16="http://schemas.microsoft.com/office/drawing/2014/main" id="{9A304649-9895-4469-B395-8333701E12B4}"/>
                  </a:ext>
                </a:extLst>
              </p:cNvPr>
              <p:cNvSpPr/>
              <p:nvPr/>
            </p:nvSpPr>
            <p:spPr>
              <a:xfrm>
                <a:off x="1232501" y="3673369"/>
                <a:ext cx="202365" cy="282122"/>
              </a:xfrm>
              <a:custGeom>
                <a:avLst/>
                <a:gdLst>
                  <a:gd name="connsiteX0" fmla="*/ 40473 w 202365"/>
                  <a:gd name="connsiteY0" fmla="*/ 282122 h 282122"/>
                  <a:gd name="connsiteX1" fmla="*/ 0 w 202365"/>
                  <a:gd name="connsiteY1" fmla="*/ 241649 h 282122"/>
                  <a:gd name="connsiteX2" fmla="*/ 0 w 202365"/>
                  <a:gd name="connsiteY2" fmla="*/ 207128 h 282122"/>
                  <a:gd name="connsiteX3" fmla="*/ 32140 w 202365"/>
                  <a:gd name="connsiteY3" fmla="*/ 207128 h 282122"/>
                  <a:gd name="connsiteX4" fmla="*/ 32140 w 202365"/>
                  <a:gd name="connsiteY4" fmla="*/ 228555 h 282122"/>
                  <a:gd name="connsiteX5" fmla="*/ 54758 w 202365"/>
                  <a:gd name="connsiteY5" fmla="*/ 251172 h 282122"/>
                  <a:gd name="connsiteX6" fmla="*/ 147608 w 202365"/>
                  <a:gd name="connsiteY6" fmla="*/ 251172 h 282122"/>
                  <a:gd name="connsiteX7" fmla="*/ 170225 w 202365"/>
                  <a:gd name="connsiteY7" fmla="*/ 228555 h 282122"/>
                  <a:gd name="connsiteX8" fmla="*/ 170225 w 202365"/>
                  <a:gd name="connsiteY8" fmla="*/ 179749 h 282122"/>
                  <a:gd name="connsiteX9" fmla="*/ 147608 w 202365"/>
                  <a:gd name="connsiteY9" fmla="*/ 157131 h 282122"/>
                  <a:gd name="connsiteX10" fmla="*/ 40473 w 202365"/>
                  <a:gd name="connsiteY10" fmla="*/ 157131 h 282122"/>
                  <a:gd name="connsiteX11" fmla="*/ 0 w 202365"/>
                  <a:gd name="connsiteY11" fmla="*/ 116658 h 282122"/>
                  <a:gd name="connsiteX12" fmla="*/ 0 w 202365"/>
                  <a:gd name="connsiteY12" fmla="*/ 40473 h 282122"/>
                  <a:gd name="connsiteX13" fmla="*/ 40473 w 202365"/>
                  <a:gd name="connsiteY13" fmla="*/ 0 h 282122"/>
                  <a:gd name="connsiteX14" fmla="*/ 161893 w 202365"/>
                  <a:gd name="connsiteY14" fmla="*/ 0 h 282122"/>
                  <a:gd name="connsiteX15" fmla="*/ 202366 w 202365"/>
                  <a:gd name="connsiteY15" fmla="*/ 40473 h 282122"/>
                  <a:gd name="connsiteX16" fmla="*/ 202366 w 202365"/>
                  <a:gd name="connsiteY16" fmla="*/ 74994 h 282122"/>
                  <a:gd name="connsiteX17" fmla="*/ 170225 w 202365"/>
                  <a:gd name="connsiteY17" fmla="*/ 74994 h 282122"/>
                  <a:gd name="connsiteX18" fmla="*/ 170225 w 202365"/>
                  <a:gd name="connsiteY18" fmla="*/ 53567 h 282122"/>
                  <a:gd name="connsiteX19" fmla="*/ 147608 w 202365"/>
                  <a:gd name="connsiteY19" fmla="*/ 30950 h 282122"/>
                  <a:gd name="connsiteX20" fmla="*/ 54758 w 202365"/>
                  <a:gd name="connsiteY20" fmla="*/ 30950 h 282122"/>
                  <a:gd name="connsiteX21" fmla="*/ 32140 w 202365"/>
                  <a:gd name="connsiteY21" fmla="*/ 53567 h 282122"/>
                  <a:gd name="connsiteX22" fmla="*/ 32140 w 202365"/>
                  <a:gd name="connsiteY22" fmla="*/ 102373 h 282122"/>
                  <a:gd name="connsiteX23" fmla="*/ 54758 w 202365"/>
                  <a:gd name="connsiteY23" fmla="*/ 124991 h 282122"/>
                  <a:gd name="connsiteX24" fmla="*/ 161893 w 202365"/>
                  <a:gd name="connsiteY24" fmla="*/ 124991 h 282122"/>
                  <a:gd name="connsiteX25" fmla="*/ 202366 w 202365"/>
                  <a:gd name="connsiteY25" fmla="*/ 165464 h 282122"/>
                  <a:gd name="connsiteX26" fmla="*/ 202366 w 202365"/>
                  <a:gd name="connsiteY26" fmla="*/ 241649 h 282122"/>
                  <a:gd name="connsiteX27" fmla="*/ 161893 w 202365"/>
                  <a:gd name="connsiteY27" fmla="*/ 282122 h 282122"/>
                  <a:gd name="connsiteX28" fmla="*/ 40473 w 202365"/>
                  <a:gd name="connsiteY28" fmla="*/ 282122 h 28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2365" h="282122">
                    <a:moveTo>
                      <a:pt x="40473" y="282122"/>
                    </a:moveTo>
                    <a:lnTo>
                      <a:pt x="0" y="241649"/>
                    </a:lnTo>
                    <a:lnTo>
                      <a:pt x="0" y="207128"/>
                    </a:lnTo>
                    <a:lnTo>
                      <a:pt x="32140" y="207128"/>
                    </a:lnTo>
                    <a:lnTo>
                      <a:pt x="32140" y="228555"/>
                    </a:lnTo>
                    <a:lnTo>
                      <a:pt x="54758" y="251172"/>
                    </a:lnTo>
                    <a:lnTo>
                      <a:pt x="147608" y="251172"/>
                    </a:lnTo>
                    <a:lnTo>
                      <a:pt x="170225" y="228555"/>
                    </a:lnTo>
                    <a:lnTo>
                      <a:pt x="170225" y="179749"/>
                    </a:lnTo>
                    <a:lnTo>
                      <a:pt x="147608" y="157131"/>
                    </a:lnTo>
                    <a:lnTo>
                      <a:pt x="40473" y="157131"/>
                    </a:lnTo>
                    <a:lnTo>
                      <a:pt x="0" y="116658"/>
                    </a:lnTo>
                    <a:lnTo>
                      <a:pt x="0" y="40473"/>
                    </a:lnTo>
                    <a:lnTo>
                      <a:pt x="40473" y="0"/>
                    </a:lnTo>
                    <a:lnTo>
                      <a:pt x="161893" y="0"/>
                    </a:lnTo>
                    <a:lnTo>
                      <a:pt x="202366" y="40473"/>
                    </a:lnTo>
                    <a:lnTo>
                      <a:pt x="202366" y="74994"/>
                    </a:lnTo>
                    <a:lnTo>
                      <a:pt x="170225" y="74994"/>
                    </a:lnTo>
                    <a:lnTo>
                      <a:pt x="170225" y="53567"/>
                    </a:lnTo>
                    <a:lnTo>
                      <a:pt x="147608" y="30950"/>
                    </a:lnTo>
                    <a:lnTo>
                      <a:pt x="54758" y="30950"/>
                    </a:lnTo>
                    <a:lnTo>
                      <a:pt x="32140" y="53567"/>
                    </a:lnTo>
                    <a:lnTo>
                      <a:pt x="32140" y="102373"/>
                    </a:lnTo>
                    <a:lnTo>
                      <a:pt x="54758" y="124991"/>
                    </a:lnTo>
                    <a:lnTo>
                      <a:pt x="161893" y="124991"/>
                    </a:lnTo>
                    <a:lnTo>
                      <a:pt x="202366" y="165464"/>
                    </a:lnTo>
                    <a:lnTo>
                      <a:pt x="202366" y="241649"/>
                    </a:lnTo>
                    <a:lnTo>
                      <a:pt x="161893" y="282122"/>
                    </a:lnTo>
                    <a:lnTo>
                      <a:pt x="40473" y="282122"/>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orme libre : forme 89">
                <a:extLst>
                  <a:ext uri="{FF2B5EF4-FFF2-40B4-BE49-F238E27FC236}">
                    <a16:creationId xmlns:a16="http://schemas.microsoft.com/office/drawing/2014/main" id="{436D6F45-0763-493F-BDA1-B3156432696F}"/>
                  </a:ext>
                </a:extLst>
              </p:cNvPr>
              <p:cNvSpPr/>
              <p:nvPr/>
            </p:nvSpPr>
            <p:spPr>
              <a:xfrm>
                <a:off x="1470578" y="3753125"/>
                <a:ext cx="182129" cy="203556"/>
              </a:xfrm>
              <a:custGeom>
                <a:avLst/>
                <a:gdLst>
                  <a:gd name="connsiteX0" fmla="*/ 40473 w 182129"/>
                  <a:gd name="connsiteY0" fmla="*/ 202366 h 203556"/>
                  <a:gd name="connsiteX1" fmla="*/ 0 w 182129"/>
                  <a:gd name="connsiteY1" fmla="*/ 161893 h 203556"/>
                  <a:gd name="connsiteX2" fmla="*/ 0 w 182129"/>
                  <a:gd name="connsiteY2" fmla="*/ 40473 h 203556"/>
                  <a:gd name="connsiteX3" fmla="*/ 40473 w 182129"/>
                  <a:gd name="connsiteY3" fmla="*/ 0 h 203556"/>
                  <a:gd name="connsiteX4" fmla="*/ 182129 w 182129"/>
                  <a:gd name="connsiteY4" fmla="*/ 0 h 203556"/>
                  <a:gd name="connsiteX5" fmla="*/ 182129 w 182129"/>
                  <a:gd name="connsiteY5" fmla="*/ 32140 h 203556"/>
                  <a:gd name="connsiteX6" fmla="*/ 54758 w 182129"/>
                  <a:gd name="connsiteY6" fmla="*/ 32140 h 203556"/>
                  <a:gd name="connsiteX7" fmla="*/ 32140 w 182129"/>
                  <a:gd name="connsiteY7" fmla="*/ 54758 h 203556"/>
                  <a:gd name="connsiteX8" fmla="*/ 32140 w 182129"/>
                  <a:gd name="connsiteY8" fmla="*/ 148799 h 203556"/>
                  <a:gd name="connsiteX9" fmla="*/ 54758 w 182129"/>
                  <a:gd name="connsiteY9" fmla="*/ 171416 h 203556"/>
                  <a:gd name="connsiteX10" fmla="*/ 182129 w 182129"/>
                  <a:gd name="connsiteY10" fmla="*/ 171416 h 203556"/>
                  <a:gd name="connsiteX11" fmla="*/ 182129 w 182129"/>
                  <a:gd name="connsiteY11" fmla="*/ 203556 h 203556"/>
                  <a:gd name="connsiteX12" fmla="*/ 40473 w 182129"/>
                  <a:gd name="connsiteY12" fmla="*/ 203556 h 20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129" h="203556">
                    <a:moveTo>
                      <a:pt x="40473" y="202366"/>
                    </a:moveTo>
                    <a:lnTo>
                      <a:pt x="0" y="161893"/>
                    </a:lnTo>
                    <a:lnTo>
                      <a:pt x="0" y="40473"/>
                    </a:lnTo>
                    <a:lnTo>
                      <a:pt x="40473" y="0"/>
                    </a:lnTo>
                    <a:lnTo>
                      <a:pt x="182129" y="0"/>
                    </a:lnTo>
                    <a:lnTo>
                      <a:pt x="182129" y="32140"/>
                    </a:lnTo>
                    <a:lnTo>
                      <a:pt x="54758" y="32140"/>
                    </a:lnTo>
                    <a:lnTo>
                      <a:pt x="32140" y="54758"/>
                    </a:lnTo>
                    <a:lnTo>
                      <a:pt x="32140" y="148799"/>
                    </a:lnTo>
                    <a:lnTo>
                      <a:pt x="54758" y="171416"/>
                    </a:lnTo>
                    <a:lnTo>
                      <a:pt x="182129" y="171416"/>
                    </a:lnTo>
                    <a:lnTo>
                      <a:pt x="182129" y="203556"/>
                    </a:lnTo>
                    <a:lnTo>
                      <a:pt x="40473" y="203556"/>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orme libre : forme 90">
                <a:extLst>
                  <a:ext uri="{FF2B5EF4-FFF2-40B4-BE49-F238E27FC236}">
                    <a16:creationId xmlns:a16="http://schemas.microsoft.com/office/drawing/2014/main" id="{0218D477-7029-4B1D-82E1-980F8CC0B193}"/>
                  </a:ext>
                </a:extLst>
              </p:cNvPr>
              <p:cNvSpPr/>
              <p:nvPr/>
            </p:nvSpPr>
            <p:spPr>
              <a:xfrm>
                <a:off x="1672944" y="3672178"/>
                <a:ext cx="129752" cy="283312"/>
              </a:xfrm>
              <a:custGeom>
                <a:avLst/>
                <a:gdLst>
                  <a:gd name="connsiteX0" fmla="*/ 0 w 129752"/>
                  <a:gd name="connsiteY0" fmla="*/ 283312 h 283312"/>
                  <a:gd name="connsiteX1" fmla="*/ 0 w 129752"/>
                  <a:gd name="connsiteY1" fmla="*/ 251172 h 283312"/>
                  <a:gd name="connsiteX2" fmla="*/ 48806 w 129752"/>
                  <a:gd name="connsiteY2" fmla="*/ 251172 h 283312"/>
                  <a:gd name="connsiteX3" fmla="*/ 48806 w 129752"/>
                  <a:gd name="connsiteY3" fmla="*/ 111896 h 283312"/>
                  <a:gd name="connsiteX4" fmla="*/ 0 w 129752"/>
                  <a:gd name="connsiteY4" fmla="*/ 111896 h 283312"/>
                  <a:gd name="connsiteX5" fmla="*/ 0 w 129752"/>
                  <a:gd name="connsiteY5" fmla="*/ 79756 h 283312"/>
                  <a:gd name="connsiteX6" fmla="*/ 80946 w 129752"/>
                  <a:gd name="connsiteY6" fmla="*/ 79756 h 283312"/>
                  <a:gd name="connsiteX7" fmla="*/ 80946 w 129752"/>
                  <a:gd name="connsiteY7" fmla="*/ 251172 h 283312"/>
                  <a:gd name="connsiteX8" fmla="*/ 129752 w 129752"/>
                  <a:gd name="connsiteY8" fmla="*/ 251172 h 283312"/>
                  <a:gd name="connsiteX9" fmla="*/ 129752 w 129752"/>
                  <a:gd name="connsiteY9" fmla="*/ 283312 h 283312"/>
                  <a:gd name="connsiteX10" fmla="*/ 0 w 129752"/>
                  <a:gd name="connsiteY10" fmla="*/ 283312 h 283312"/>
                  <a:gd name="connsiteX11" fmla="*/ 48806 w 129752"/>
                  <a:gd name="connsiteY11" fmla="*/ 32140 h 283312"/>
                  <a:gd name="connsiteX12" fmla="*/ 48806 w 129752"/>
                  <a:gd name="connsiteY12" fmla="*/ 0 h 283312"/>
                  <a:gd name="connsiteX13" fmla="*/ 80946 w 129752"/>
                  <a:gd name="connsiteY13" fmla="*/ 0 h 283312"/>
                  <a:gd name="connsiteX14" fmla="*/ 80946 w 129752"/>
                  <a:gd name="connsiteY14" fmla="*/ 32140 h 283312"/>
                  <a:gd name="connsiteX15" fmla="*/ 48806 w 129752"/>
                  <a:gd name="connsiteY15" fmla="*/ 32140 h 28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752" h="283312">
                    <a:moveTo>
                      <a:pt x="0" y="283312"/>
                    </a:moveTo>
                    <a:lnTo>
                      <a:pt x="0" y="251172"/>
                    </a:lnTo>
                    <a:lnTo>
                      <a:pt x="48806" y="251172"/>
                    </a:lnTo>
                    <a:lnTo>
                      <a:pt x="48806" y="111896"/>
                    </a:lnTo>
                    <a:lnTo>
                      <a:pt x="0" y="111896"/>
                    </a:lnTo>
                    <a:lnTo>
                      <a:pt x="0" y="79756"/>
                    </a:lnTo>
                    <a:lnTo>
                      <a:pt x="80946" y="79756"/>
                    </a:lnTo>
                    <a:lnTo>
                      <a:pt x="80946" y="251172"/>
                    </a:lnTo>
                    <a:lnTo>
                      <a:pt x="129752" y="251172"/>
                    </a:lnTo>
                    <a:lnTo>
                      <a:pt x="129752" y="283312"/>
                    </a:lnTo>
                    <a:lnTo>
                      <a:pt x="0" y="283312"/>
                    </a:lnTo>
                    <a:close/>
                    <a:moveTo>
                      <a:pt x="48806" y="32140"/>
                    </a:moveTo>
                    <a:lnTo>
                      <a:pt x="48806" y="0"/>
                    </a:lnTo>
                    <a:lnTo>
                      <a:pt x="80946" y="0"/>
                    </a:lnTo>
                    <a:lnTo>
                      <a:pt x="80946" y="32140"/>
                    </a:lnTo>
                    <a:lnTo>
                      <a:pt x="48806" y="32140"/>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orme libre : forme 91">
                <a:extLst>
                  <a:ext uri="{FF2B5EF4-FFF2-40B4-BE49-F238E27FC236}">
                    <a16:creationId xmlns:a16="http://schemas.microsoft.com/office/drawing/2014/main" id="{A7C1EE70-EA99-4225-8454-2CF2137C7B27}"/>
                  </a:ext>
                </a:extLst>
              </p:cNvPr>
              <p:cNvSpPr/>
              <p:nvPr/>
            </p:nvSpPr>
            <p:spPr>
              <a:xfrm>
                <a:off x="1828885" y="3753125"/>
                <a:ext cx="202365" cy="202365"/>
              </a:xfrm>
              <a:custGeom>
                <a:avLst/>
                <a:gdLst>
                  <a:gd name="connsiteX0" fmla="*/ 40473 w 202365"/>
                  <a:gd name="connsiteY0" fmla="*/ 202366 h 202365"/>
                  <a:gd name="connsiteX1" fmla="*/ 0 w 202365"/>
                  <a:gd name="connsiteY1" fmla="*/ 161893 h 202365"/>
                  <a:gd name="connsiteX2" fmla="*/ 0 w 202365"/>
                  <a:gd name="connsiteY2" fmla="*/ 40473 h 202365"/>
                  <a:gd name="connsiteX3" fmla="*/ 40473 w 202365"/>
                  <a:gd name="connsiteY3" fmla="*/ 0 h 202365"/>
                  <a:gd name="connsiteX4" fmla="*/ 161893 w 202365"/>
                  <a:gd name="connsiteY4" fmla="*/ 0 h 202365"/>
                  <a:gd name="connsiteX5" fmla="*/ 202366 w 202365"/>
                  <a:gd name="connsiteY5" fmla="*/ 40473 h 202365"/>
                  <a:gd name="connsiteX6" fmla="*/ 202366 w 202365"/>
                  <a:gd name="connsiteY6" fmla="*/ 116658 h 202365"/>
                  <a:gd name="connsiteX7" fmla="*/ 32140 w 202365"/>
                  <a:gd name="connsiteY7" fmla="*/ 116658 h 202365"/>
                  <a:gd name="connsiteX8" fmla="*/ 32140 w 202365"/>
                  <a:gd name="connsiteY8" fmla="*/ 147608 h 202365"/>
                  <a:gd name="connsiteX9" fmla="*/ 54758 w 202365"/>
                  <a:gd name="connsiteY9" fmla="*/ 170225 h 202365"/>
                  <a:gd name="connsiteX10" fmla="*/ 190462 w 202365"/>
                  <a:gd name="connsiteY10" fmla="*/ 170225 h 202365"/>
                  <a:gd name="connsiteX11" fmla="*/ 190462 w 202365"/>
                  <a:gd name="connsiteY11" fmla="*/ 202366 h 202365"/>
                  <a:gd name="connsiteX12" fmla="*/ 40473 w 202365"/>
                  <a:gd name="connsiteY12" fmla="*/ 202366 h 202365"/>
                  <a:gd name="connsiteX13" fmla="*/ 170225 w 202365"/>
                  <a:gd name="connsiteY13" fmla="*/ 53567 h 202365"/>
                  <a:gd name="connsiteX14" fmla="*/ 147608 w 202365"/>
                  <a:gd name="connsiteY14" fmla="*/ 30950 h 202365"/>
                  <a:gd name="connsiteX15" fmla="*/ 54758 w 202365"/>
                  <a:gd name="connsiteY15" fmla="*/ 30950 h 202365"/>
                  <a:gd name="connsiteX16" fmla="*/ 32140 w 202365"/>
                  <a:gd name="connsiteY16" fmla="*/ 53567 h 202365"/>
                  <a:gd name="connsiteX17" fmla="*/ 32140 w 202365"/>
                  <a:gd name="connsiteY17" fmla="*/ 84517 h 202365"/>
                  <a:gd name="connsiteX18" fmla="*/ 170225 w 202365"/>
                  <a:gd name="connsiteY18" fmla="*/ 84517 h 202365"/>
                  <a:gd name="connsiteX19" fmla="*/ 170225 w 202365"/>
                  <a:gd name="connsiteY19" fmla="*/ 53567 h 20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2365" h="202365">
                    <a:moveTo>
                      <a:pt x="40473" y="202366"/>
                    </a:moveTo>
                    <a:lnTo>
                      <a:pt x="0" y="161893"/>
                    </a:lnTo>
                    <a:lnTo>
                      <a:pt x="0" y="40473"/>
                    </a:lnTo>
                    <a:lnTo>
                      <a:pt x="40473" y="0"/>
                    </a:lnTo>
                    <a:lnTo>
                      <a:pt x="161893" y="0"/>
                    </a:lnTo>
                    <a:lnTo>
                      <a:pt x="202366" y="40473"/>
                    </a:lnTo>
                    <a:lnTo>
                      <a:pt x="202366" y="116658"/>
                    </a:lnTo>
                    <a:lnTo>
                      <a:pt x="32140" y="116658"/>
                    </a:lnTo>
                    <a:lnTo>
                      <a:pt x="32140" y="147608"/>
                    </a:lnTo>
                    <a:lnTo>
                      <a:pt x="54758" y="170225"/>
                    </a:lnTo>
                    <a:lnTo>
                      <a:pt x="190462" y="170225"/>
                    </a:lnTo>
                    <a:lnTo>
                      <a:pt x="190462" y="202366"/>
                    </a:lnTo>
                    <a:lnTo>
                      <a:pt x="40473" y="202366"/>
                    </a:lnTo>
                    <a:close/>
                    <a:moveTo>
                      <a:pt x="170225" y="53567"/>
                    </a:moveTo>
                    <a:lnTo>
                      <a:pt x="147608" y="30950"/>
                    </a:lnTo>
                    <a:lnTo>
                      <a:pt x="54758" y="30950"/>
                    </a:lnTo>
                    <a:lnTo>
                      <a:pt x="32140" y="53567"/>
                    </a:lnTo>
                    <a:lnTo>
                      <a:pt x="32140" y="84517"/>
                    </a:lnTo>
                    <a:lnTo>
                      <a:pt x="170225" y="84517"/>
                    </a:lnTo>
                    <a:lnTo>
                      <a:pt x="170225" y="53567"/>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orme libre : forme 92">
                <a:extLst>
                  <a:ext uri="{FF2B5EF4-FFF2-40B4-BE49-F238E27FC236}">
                    <a16:creationId xmlns:a16="http://schemas.microsoft.com/office/drawing/2014/main" id="{058E4CAF-9D87-4C7F-8CB7-671C89610D8E}"/>
                  </a:ext>
                </a:extLst>
              </p:cNvPr>
              <p:cNvSpPr/>
              <p:nvPr/>
            </p:nvSpPr>
            <p:spPr>
              <a:xfrm>
                <a:off x="2070534" y="3753125"/>
                <a:ext cx="202365" cy="202365"/>
              </a:xfrm>
              <a:custGeom>
                <a:avLst/>
                <a:gdLst>
                  <a:gd name="connsiteX0" fmla="*/ 170226 w 202365"/>
                  <a:gd name="connsiteY0" fmla="*/ 202366 h 202365"/>
                  <a:gd name="connsiteX1" fmla="*/ 170226 w 202365"/>
                  <a:gd name="connsiteY1" fmla="*/ 53567 h 202365"/>
                  <a:gd name="connsiteX2" fmla="*/ 147608 w 202365"/>
                  <a:gd name="connsiteY2" fmla="*/ 30950 h 202365"/>
                  <a:gd name="connsiteX3" fmla="*/ 32140 w 202365"/>
                  <a:gd name="connsiteY3" fmla="*/ 30950 h 202365"/>
                  <a:gd name="connsiteX4" fmla="*/ 32140 w 202365"/>
                  <a:gd name="connsiteY4" fmla="*/ 202366 h 202365"/>
                  <a:gd name="connsiteX5" fmla="*/ 0 w 202365"/>
                  <a:gd name="connsiteY5" fmla="*/ 202366 h 202365"/>
                  <a:gd name="connsiteX6" fmla="*/ 0 w 202365"/>
                  <a:gd name="connsiteY6" fmla="*/ 0 h 202365"/>
                  <a:gd name="connsiteX7" fmla="*/ 161893 w 202365"/>
                  <a:gd name="connsiteY7" fmla="*/ 0 h 202365"/>
                  <a:gd name="connsiteX8" fmla="*/ 202366 w 202365"/>
                  <a:gd name="connsiteY8" fmla="*/ 40473 h 202365"/>
                  <a:gd name="connsiteX9" fmla="*/ 202366 w 202365"/>
                  <a:gd name="connsiteY9" fmla="*/ 202366 h 202365"/>
                  <a:gd name="connsiteX10" fmla="*/ 170226 w 202365"/>
                  <a:gd name="connsiteY10" fmla="*/ 202366 h 20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365" h="202365">
                    <a:moveTo>
                      <a:pt x="170226" y="202366"/>
                    </a:moveTo>
                    <a:lnTo>
                      <a:pt x="170226" y="53567"/>
                    </a:lnTo>
                    <a:lnTo>
                      <a:pt x="147608" y="30950"/>
                    </a:lnTo>
                    <a:lnTo>
                      <a:pt x="32140" y="30950"/>
                    </a:lnTo>
                    <a:lnTo>
                      <a:pt x="32140" y="202366"/>
                    </a:lnTo>
                    <a:lnTo>
                      <a:pt x="0" y="202366"/>
                    </a:lnTo>
                    <a:lnTo>
                      <a:pt x="0" y="0"/>
                    </a:lnTo>
                    <a:lnTo>
                      <a:pt x="161893" y="0"/>
                    </a:lnTo>
                    <a:lnTo>
                      <a:pt x="202366" y="40473"/>
                    </a:lnTo>
                    <a:lnTo>
                      <a:pt x="202366" y="202366"/>
                    </a:lnTo>
                    <a:lnTo>
                      <a:pt x="170226" y="202366"/>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orme libre : forme 93">
                <a:extLst>
                  <a:ext uri="{FF2B5EF4-FFF2-40B4-BE49-F238E27FC236}">
                    <a16:creationId xmlns:a16="http://schemas.microsoft.com/office/drawing/2014/main" id="{5229F36E-9BC8-4DC3-9F55-B1618DB7074D}"/>
                  </a:ext>
                </a:extLst>
              </p:cNvPr>
              <p:cNvSpPr/>
              <p:nvPr/>
            </p:nvSpPr>
            <p:spPr>
              <a:xfrm>
                <a:off x="2312183" y="3753125"/>
                <a:ext cx="182129" cy="203556"/>
              </a:xfrm>
              <a:custGeom>
                <a:avLst/>
                <a:gdLst>
                  <a:gd name="connsiteX0" fmla="*/ 40473 w 182129"/>
                  <a:gd name="connsiteY0" fmla="*/ 202366 h 203556"/>
                  <a:gd name="connsiteX1" fmla="*/ 0 w 182129"/>
                  <a:gd name="connsiteY1" fmla="*/ 161893 h 203556"/>
                  <a:gd name="connsiteX2" fmla="*/ 0 w 182129"/>
                  <a:gd name="connsiteY2" fmla="*/ 40473 h 203556"/>
                  <a:gd name="connsiteX3" fmla="*/ 40473 w 182129"/>
                  <a:gd name="connsiteY3" fmla="*/ 0 h 203556"/>
                  <a:gd name="connsiteX4" fmla="*/ 182129 w 182129"/>
                  <a:gd name="connsiteY4" fmla="*/ 0 h 203556"/>
                  <a:gd name="connsiteX5" fmla="*/ 182129 w 182129"/>
                  <a:gd name="connsiteY5" fmla="*/ 32140 h 203556"/>
                  <a:gd name="connsiteX6" fmla="*/ 54758 w 182129"/>
                  <a:gd name="connsiteY6" fmla="*/ 32140 h 203556"/>
                  <a:gd name="connsiteX7" fmla="*/ 32140 w 182129"/>
                  <a:gd name="connsiteY7" fmla="*/ 54758 h 203556"/>
                  <a:gd name="connsiteX8" fmla="*/ 32140 w 182129"/>
                  <a:gd name="connsiteY8" fmla="*/ 148799 h 203556"/>
                  <a:gd name="connsiteX9" fmla="*/ 54758 w 182129"/>
                  <a:gd name="connsiteY9" fmla="*/ 171416 h 203556"/>
                  <a:gd name="connsiteX10" fmla="*/ 182129 w 182129"/>
                  <a:gd name="connsiteY10" fmla="*/ 171416 h 203556"/>
                  <a:gd name="connsiteX11" fmla="*/ 182129 w 182129"/>
                  <a:gd name="connsiteY11" fmla="*/ 203556 h 203556"/>
                  <a:gd name="connsiteX12" fmla="*/ 40473 w 182129"/>
                  <a:gd name="connsiteY12" fmla="*/ 203556 h 20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129" h="203556">
                    <a:moveTo>
                      <a:pt x="40473" y="202366"/>
                    </a:moveTo>
                    <a:lnTo>
                      <a:pt x="0" y="161893"/>
                    </a:lnTo>
                    <a:lnTo>
                      <a:pt x="0" y="40473"/>
                    </a:lnTo>
                    <a:lnTo>
                      <a:pt x="40473" y="0"/>
                    </a:lnTo>
                    <a:lnTo>
                      <a:pt x="182129" y="0"/>
                    </a:lnTo>
                    <a:lnTo>
                      <a:pt x="182129" y="32140"/>
                    </a:lnTo>
                    <a:lnTo>
                      <a:pt x="54758" y="32140"/>
                    </a:lnTo>
                    <a:lnTo>
                      <a:pt x="32140" y="54758"/>
                    </a:lnTo>
                    <a:lnTo>
                      <a:pt x="32140" y="148799"/>
                    </a:lnTo>
                    <a:lnTo>
                      <a:pt x="54758" y="171416"/>
                    </a:lnTo>
                    <a:lnTo>
                      <a:pt x="182129" y="171416"/>
                    </a:lnTo>
                    <a:lnTo>
                      <a:pt x="182129" y="203556"/>
                    </a:lnTo>
                    <a:lnTo>
                      <a:pt x="40473" y="203556"/>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orme libre : forme 94">
                <a:extLst>
                  <a:ext uri="{FF2B5EF4-FFF2-40B4-BE49-F238E27FC236}">
                    <a16:creationId xmlns:a16="http://schemas.microsoft.com/office/drawing/2014/main" id="{06FEDA97-BA00-44FD-A1F7-50D90FFEAB53}"/>
                  </a:ext>
                </a:extLst>
              </p:cNvPr>
              <p:cNvSpPr/>
              <p:nvPr/>
            </p:nvSpPr>
            <p:spPr>
              <a:xfrm>
                <a:off x="2525262" y="3753125"/>
                <a:ext cx="202365" cy="202365"/>
              </a:xfrm>
              <a:custGeom>
                <a:avLst/>
                <a:gdLst>
                  <a:gd name="connsiteX0" fmla="*/ 40473 w 202365"/>
                  <a:gd name="connsiteY0" fmla="*/ 202366 h 202365"/>
                  <a:gd name="connsiteX1" fmla="*/ 0 w 202365"/>
                  <a:gd name="connsiteY1" fmla="*/ 161893 h 202365"/>
                  <a:gd name="connsiteX2" fmla="*/ 0 w 202365"/>
                  <a:gd name="connsiteY2" fmla="*/ 40473 h 202365"/>
                  <a:gd name="connsiteX3" fmla="*/ 40473 w 202365"/>
                  <a:gd name="connsiteY3" fmla="*/ 0 h 202365"/>
                  <a:gd name="connsiteX4" fmla="*/ 161893 w 202365"/>
                  <a:gd name="connsiteY4" fmla="*/ 0 h 202365"/>
                  <a:gd name="connsiteX5" fmla="*/ 202366 w 202365"/>
                  <a:gd name="connsiteY5" fmla="*/ 40473 h 202365"/>
                  <a:gd name="connsiteX6" fmla="*/ 202366 w 202365"/>
                  <a:gd name="connsiteY6" fmla="*/ 116658 h 202365"/>
                  <a:gd name="connsiteX7" fmla="*/ 32141 w 202365"/>
                  <a:gd name="connsiteY7" fmla="*/ 116658 h 202365"/>
                  <a:gd name="connsiteX8" fmla="*/ 32141 w 202365"/>
                  <a:gd name="connsiteY8" fmla="*/ 147608 h 202365"/>
                  <a:gd name="connsiteX9" fmla="*/ 54758 w 202365"/>
                  <a:gd name="connsiteY9" fmla="*/ 170225 h 202365"/>
                  <a:gd name="connsiteX10" fmla="*/ 190462 w 202365"/>
                  <a:gd name="connsiteY10" fmla="*/ 170225 h 202365"/>
                  <a:gd name="connsiteX11" fmla="*/ 190462 w 202365"/>
                  <a:gd name="connsiteY11" fmla="*/ 202366 h 202365"/>
                  <a:gd name="connsiteX12" fmla="*/ 40473 w 202365"/>
                  <a:gd name="connsiteY12" fmla="*/ 202366 h 202365"/>
                  <a:gd name="connsiteX13" fmla="*/ 170226 w 202365"/>
                  <a:gd name="connsiteY13" fmla="*/ 53567 h 202365"/>
                  <a:gd name="connsiteX14" fmla="*/ 147608 w 202365"/>
                  <a:gd name="connsiteY14" fmla="*/ 30950 h 202365"/>
                  <a:gd name="connsiteX15" fmla="*/ 54758 w 202365"/>
                  <a:gd name="connsiteY15" fmla="*/ 30950 h 202365"/>
                  <a:gd name="connsiteX16" fmla="*/ 32141 w 202365"/>
                  <a:gd name="connsiteY16" fmla="*/ 53567 h 202365"/>
                  <a:gd name="connsiteX17" fmla="*/ 32141 w 202365"/>
                  <a:gd name="connsiteY17" fmla="*/ 84517 h 202365"/>
                  <a:gd name="connsiteX18" fmla="*/ 170226 w 202365"/>
                  <a:gd name="connsiteY18" fmla="*/ 84517 h 202365"/>
                  <a:gd name="connsiteX19" fmla="*/ 170226 w 202365"/>
                  <a:gd name="connsiteY19" fmla="*/ 53567 h 20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2365" h="202365">
                    <a:moveTo>
                      <a:pt x="40473" y="202366"/>
                    </a:moveTo>
                    <a:lnTo>
                      <a:pt x="0" y="161893"/>
                    </a:lnTo>
                    <a:lnTo>
                      <a:pt x="0" y="40473"/>
                    </a:lnTo>
                    <a:lnTo>
                      <a:pt x="40473" y="0"/>
                    </a:lnTo>
                    <a:lnTo>
                      <a:pt x="161893" y="0"/>
                    </a:lnTo>
                    <a:lnTo>
                      <a:pt x="202366" y="40473"/>
                    </a:lnTo>
                    <a:lnTo>
                      <a:pt x="202366" y="116658"/>
                    </a:lnTo>
                    <a:lnTo>
                      <a:pt x="32141" y="116658"/>
                    </a:lnTo>
                    <a:lnTo>
                      <a:pt x="32141" y="147608"/>
                    </a:lnTo>
                    <a:lnTo>
                      <a:pt x="54758" y="170225"/>
                    </a:lnTo>
                    <a:lnTo>
                      <a:pt x="190462" y="170225"/>
                    </a:lnTo>
                    <a:lnTo>
                      <a:pt x="190462" y="202366"/>
                    </a:lnTo>
                    <a:lnTo>
                      <a:pt x="40473" y="202366"/>
                    </a:lnTo>
                    <a:close/>
                    <a:moveTo>
                      <a:pt x="170226" y="53567"/>
                    </a:moveTo>
                    <a:lnTo>
                      <a:pt x="147608" y="30950"/>
                    </a:lnTo>
                    <a:lnTo>
                      <a:pt x="54758" y="30950"/>
                    </a:lnTo>
                    <a:lnTo>
                      <a:pt x="32141" y="53567"/>
                    </a:lnTo>
                    <a:lnTo>
                      <a:pt x="32141" y="84517"/>
                    </a:lnTo>
                    <a:lnTo>
                      <a:pt x="170226" y="84517"/>
                    </a:lnTo>
                    <a:lnTo>
                      <a:pt x="170226" y="53567"/>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orme libre : forme 95">
                <a:extLst>
                  <a:ext uri="{FF2B5EF4-FFF2-40B4-BE49-F238E27FC236}">
                    <a16:creationId xmlns:a16="http://schemas.microsoft.com/office/drawing/2014/main" id="{BA99B2D5-E119-42CC-9B1E-0B89F53DBFC3}"/>
                  </a:ext>
                </a:extLst>
              </p:cNvPr>
              <p:cNvSpPr/>
              <p:nvPr/>
            </p:nvSpPr>
            <p:spPr>
              <a:xfrm>
                <a:off x="1224168" y="4099528"/>
                <a:ext cx="132133" cy="180938"/>
              </a:xfrm>
              <a:custGeom>
                <a:avLst/>
                <a:gdLst>
                  <a:gd name="connsiteX0" fmla="*/ 65471 w 132133"/>
                  <a:gd name="connsiteY0" fmla="*/ 180939 h 180938"/>
                  <a:gd name="connsiteX1" fmla="*/ 30950 w 132133"/>
                  <a:gd name="connsiteY1" fmla="*/ 174987 h 180938"/>
                  <a:gd name="connsiteX2" fmla="*/ 0 w 132133"/>
                  <a:gd name="connsiteY2" fmla="*/ 155941 h 180938"/>
                  <a:gd name="connsiteX3" fmla="*/ 22617 w 132133"/>
                  <a:gd name="connsiteY3" fmla="*/ 128562 h 180938"/>
                  <a:gd name="connsiteX4" fmla="*/ 42854 w 132133"/>
                  <a:gd name="connsiteY4" fmla="*/ 141656 h 180938"/>
                  <a:gd name="connsiteX5" fmla="*/ 65471 w 132133"/>
                  <a:gd name="connsiteY5" fmla="*/ 146418 h 180938"/>
                  <a:gd name="connsiteX6" fmla="*/ 83327 w 132133"/>
                  <a:gd name="connsiteY6" fmla="*/ 141656 h 180938"/>
                  <a:gd name="connsiteX7" fmla="*/ 89279 w 132133"/>
                  <a:gd name="connsiteY7" fmla="*/ 129752 h 180938"/>
                  <a:gd name="connsiteX8" fmla="*/ 88089 w 132133"/>
                  <a:gd name="connsiteY8" fmla="*/ 122610 h 180938"/>
                  <a:gd name="connsiteX9" fmla="*/ 83327 w 132133"/>
                  <a:gd name="connsiteY9" fmla="*/ 117848 h 180938"/>
                  <a:gd name="connsiteX10" fmla="*/ 74994 w 132133"/>
                  <a:gd name="connsiteY10" fmla="*/ 113087 h 180938"/>
                  <a:gd name="connsiteX11" fmla="*/ 64281 w 132133"/>
                  <a:gd name="connsiteY11" fmla="*/ 108325 h 180938"/>
                  <a:gd name="connsiteX12" fmla="*/ 41664 w 132133"/>
                  <a:gd name="connsiteY12" fmla="*/ 98802 h 180938"/>
                  <a:gd name="connsiteX13" fmla="*/ 28569 w 132133"/>
                  <a:gd name="connsiteY13" fmla="*/ 91660 h 180938"/>
                  <a:gd name="connsiteX14" fmla="*/ 17856 w 132133"/>
                  <a:gd name="connsiteY14" fmla="*/ 82137 h 180938"/>
                  <a:gd name="connsiteX15" fmla="*/ 9523 w 132133"/>
                  <a:gd name="connsiteY15" fmla="*/ 69042 h 180938"/>
                  <a:gd name="connsiteX16" fmla="*/ 7142 w 132133"/>
                  <a:gd name="connsiteY16" fmla="*/ 51187 h 180938"/>
                  <a:gd name="connsiteX17" fmla="*/ 11904 w 132133"/>
                  <a:gd name="connsiteY17" fmla="*/ 30950 h 180938"/>
                  <a:gd name="connsiteX18" fmla="*/ 24998 w 132133"/>
                  <a:gd name="connsiteY18" fmla="*/ 14284 h 180938"/>
                  <a:gd name="connsiteX19" fmla="*/ 45235 w 132133"/>
                  <a:gd name="connsiteY19" fmla="*/ 3571 h 180938"/>
                  <a:gd name="connsiteX20" fmla="*/ 70233 w 132133"/>
                  <a:gd name="connsiteY20" fmla="*/ 0 h 180938"/>
                  <a:gd name="connsiteX21" fmla="*/ 99993 w 132133"/>
                  <a:gd name="connsiteY21" fmla="*/ 5952 h 180938"/>
                  <a:gd name="connsiteX22" fmla="*/ 126181 w 132133"/>
                  <a:gd name="connsiteY22" fmla="*/ 22617 h 180938"/>
                  <a:gd name="connsiteX23" fmla="*/ 105945 w 132133"/>
                  <a:gd name="connsiteY23" fmla="*/ 47616 h 180938"/>
                  <a:gd name="connsiteX24" fmla="*/ 89279 w 132133"/>
                  <a:gd name="connsiteY24" fmla="*/ 36902 h 180938"/>
                  <a:gd name="connsiteX25" fmla="*/ 70233 w 132133"/>
                  <a:gd name="connsiteY25" fmla="*/ 33331 h 180938"/>
                  <a:gd name="connsiteX26" fmla="*/ 53567 w 132133"/>
                  <a:gd name="connsiteY26" fmla="*/ 36902 h 180938"/>
                  <a:gd name="connsiteX27" fmla="*/ 47616 w 132133"/>
                  <a:gd name="connsiteY27" fmla="*/ 48806 h 180938"/>
                  <a:gd name="connsiteX28" fmla="*/ 49996 w 132133"/>
                  <a:gd name="connsiteY28" fmla="*/ 55948 h 180938"/>
                  <a:gd name="connsiteX29" fmla="*/ 55948 w 132133"/>
                  <a:gd name="connsiteY29" fmla="*/ 60709 h 180938"/>
                  <a:gd name="connsiteX30" fmla="*/ 64281 w 132133"/>
                  <a:gd name="connsiteY30" fmla="*/ 65471 h 180938"/>
                  <a:gd name="connsiteX31" fmla="*/ 74994 w 132133"/>
                  <a:gd name="connsiteY31" fmla="*/ 70233 h 180938"/>
                  <a:gd name="connsiteX32" fmla="*/ 97612 w 132133"/>
                  <a:gd name="connsiteY32" fmla="*/ 79756 h 180938"/>
                  <a:gd name="connsiteX33" fmla="*/ 122610 w 132133"/>
                  <a:gd name="connsiteY33" fmla="*/ 97612 h 180938"/>
                  <a:gd name="connsiteX34" fmla="*/ 132133 w 132133"/>
                  <a:gd name="connsiteY34" fmla="*/ 127371 h 180938"/>
                  <a:gd name="connsiteX35" fmla="*/ 127372 w 132133"/>
                  <a:gd name="connsiteY35" fmla="*/ 147608 h 180938"/>
                  <a:gd name="connsiteX36" fmla="*/ 114277 w 132133"/>
                  <a:gd name="connsiteY36" fmla="*/ 164273 h 180938"/>
                  <a:gd name="connsiteX37" fmla="*/ 94041 w 132133"/>
                  <a:gd name="connsiteY37" fmla="*/ 176177 h 180938"/>
                  <a:gd name="connsiteX38" fmla="*/ 65471 w 132133"/>
                  <a:gd name="connsiteY38" fmla="*/ 180939 h 1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2133" h="180938">
                    <a:moveTo>
                      <a:pt x="65471" y="180939"/>
                    </a:moveTo>
                    <a:cubicBezTo>
                      <a:pt x="53567" y="180939"/>
                      <a:pt x="42854" y="178558"/>
                      <a:pt x="30950" y="174987"/>
                    </a:cubicBezTo>
                    <a:cubicBezTo>
                      <a:pt x="19046" y="170225"/>
                      <a:pt x="9523" y="164273"/>
                      <a:pt x="0" y="155941"/>
                    </a:cubicBezTo>
                    <a:lnTo>
                      <a:pt x="22617" y="128562"/>
                    </a:lnTo>
                    <a:cubicBezTo>
                      <a:pt x="28569" y="134514"/>
                      <a:pt x="35712" y="138085"/>
                      <a:pt x="42854" y="141656"/>
                    </a:cubicBezTo>
                    <a:cubicBezTo>
                      <a:pt x="49996" y="145227"/>
                      <a:pt x="58329" y="146418"/>
                      <a:pt x="65471" y="146418"/>
                    </a:cubicBezTo>
                    <a:cubicBezTo>
                      <a:pt x="73804" y="146418"/>
                      <a:pt x="79756" y="145227"/>
                      <a:pt x="83327" y="141656"/>
                    </a:cubicBezTo>
                    <a:cubicBezTo>
                      <a:pt x="86898" y="138085"/>
                      <a:pt x="89279" y="134514"/>
                      <a:pt x="89279" y="129752"/>
                    </a:cubicBezTo>
                    <a:cubicBezTo>
                      <a:pt x="89279" y="127371"/>
                      <a:pt x="89279" y="124991"/>
                      <a:pt x="88089" y="122610"/>
                    </a:cubicBezTo>
                    <a:cubicBezTo>
                      <a:pt x="86898" y="120229"/>
                      <a:pt x="85708" y="119039"/>
                      <a:pt x="83327" y="117848"/>
                    </a:cubicBezTo>
                    <a:cubicBezTo>
                      <a:pt x="80946" y="116658"/>
                      <a:pt x="78566" y="115467"/>
                      <a:pt x="74994" y="113087"/>
                    </a:cubicBezTo>
                    <a:cubicBezTo>
                      <a:pt x="71423" y="111896"/>
                      <a:pt x="67852" y="110706"/>
                      <a:pt x="64281" y="108325"/>
                    </a:cubicBezTo>
                    <a:lnTo>
                      <a:pt x="41664" y="98802"/>
                    </a:lnTo>
                    <a:cubicBezTo>
                      <a:pt x="36902" y="97612"/>
                      <a:pt x="33331" y="95231"/>
                      <a:pt x="28569" y="91660"/>
                    </a:cubicBezTo>
                    <a:cubicBezTo>
                      <a:pt x="23808" y="89279"/>
                      <a:pt x="20237" y="85708"/>
                      <a:pt x="17856" y="82137"/>
                    </a:cubicBezTo>
                    <a:cubicBezTo>
                      <a:pt x="14285" y="78565"/>
                      <a:pt x="11904" y="73804"/>
                      <a:pt x="9523" y="69042"/>
                    </a:cubicBezTo>
                    <a:cubicBezTo>
                      <a:pt x="7142" y="64281"/>
                      <a:pt x="7142" y="58329"/>
                      <a:pt x="7142" y="51187"/>
                    </a:cubicBezTo>
                    <a:cubicBezTo>
                      <a:pt x="7142" y="44044"/>
                      <a:pt x="8333" y="36902"/>
                      <a:pt x="11904" y="30950"/>
                    </a:cubicBezTo>
                    <a:cubicBezTo>
                      <a:pt x="15475" y="24998"/>
                      <a:pt x="19046" y="19046"/>
                      <a:pt x="24998" y="14284"/>
                    </a:cubicBezTo>
                    <a:cubicBezTo>
                      <a:pt x="30950" y="9523"/>
                      <a:pt x="36902" y="5952"/>
                      <a:pt x="45235" y="3571"/>
                    </a:cubicBezTo>
                    <a:cubicBezTo>
                      <a:pt x="52377" y="1190"/>
                      <a:pt x="60710" y="0"/>
                      <a:pt x="70233" y="0"/>
                    </a:cubicBezTo>
                    <a:cubicBezTo>
                      <a:pt x="80946" y="0"/>
                      <a:pt x="90469" y="2381"/>
                      <a:pt x="99993" y="5952"/>
                    </a:cubicBezTo>
                    <a:cubicBezTo>
                      <a:pt x="109516" y="9523"/>
                      <a:pt x="119039" y="15475"/>
                      <a:pt x="126181" y="22617"/>
                    </a:cubicBezTo>
                    <a:lnTo>
                      <a:pt x="105945" y="47616"/>
                    </a:lnTo>
                    <a:cubicBezTo>
                      <a:pt x="99993" y="42854"/>
                      <a:pt x="94041" y="39283"/>
                      <a:pt x="89279" y="36902"/>
                    </a:cubicBezTo>
                    <a:cubicBezTo>
                      <a:pt x="83327" y="34521"/>
                      <a:pt x="77375" y="33331"/>
                      <a:pt x="70233" y="33331"/>
                    </a:cubicBezTo>
                    <a:cubicBezTo>
                      <a:pt x="63091" y="33331"/>
                      <a:pt x="58329" y="34521"/>
                      <a:pt x="53567" y="36902"/>
                    </a:cubicBezTo>
                    <a:cubicBezTo>
                      <a:pt x="49996" y="39283"/>
                      <a:pt x="47616" y="44044"/>
                      <a:pt x="47616" y="48806"/>
                    </a:cubicBezTo>
                    <a:cubicBezTo>
                      <a:pt x="47616" y="51187"/>
                      <a:pt x="48806" y="53567"/>
                      <a:pt x="49996" y="55948"/>
                    </a:cubicBezTo>
                    <a:cubicBezTo>
                      <a:pt x="51187" y="58329"/>
                      <a:pt x="53567" y="59519"/>
                      <a:pt x="55948" y="60709"/>
                    </a:cubicBezTo>
                    <a:cubicBezTo>
                      <a:pt x="58329" y="61900"/>
                      <a:pt x="60710" y="63090"/>
                      <a:pt x="64281" y="65471"/>
                    </a:cubicBezTo>
                    <a:cubicBezTo>
                      <a:pt x="67852" y="66661"/>
                      <a:pt x="71423" y="67852"/>
                      <a:pt x="74994" y="70233"/>
                    </a:cubicBezTo>
                    <a:lnTo>
                      <a:pt x="97612" y="79756"/>
                    </a:lnTo>
                    <a:cubicBezTo>
                      <a:pt x="108325" y="84517"/>
                      <a:pt x="116658" y="90469"/>
                      <a:pt x="122610" y="97612"/>
                    </a:cubicBezTo>
                    <a:cubicBezTo>
                      <a:pt x="128562" y="104754"/>
                      <a:pt x="132133" y="115467"/>
                      <a:pt x="132133" y="127371"/>
                    </a:cubicBezTo>
                    <a:cubicBezTo>
                      <a:pt x="132133" y="134514"/>
                      <a:pt x="130943" y="141656"/>
                      <a:pt x="127372" y="147608"/>
                    </a:cubicBezTo>
                    <a:cubicBezTo>
                      <a:pt x="124991" y="153560"/>
                      <a:pt x="120229" y="159512"/>
                      <a:pt x="114277" y="164273"/>
                    </a:cubicBezTo>
                    <a:cubicBezTo>
                      <a:pt x="108325" y="169035"/>
                      <a:pt x="101183" y="172606"/>
                      <a:pt x="94041" y="176177"/>
                    </a:cubicBezTo>
                    <a:cubicBezTo>
                      <a:pt x="85708" y="179748"/>
                      <a:pt x="76185" y="180939"/>
                      <a:pt x="65471" y="180939"/>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orme libre : forme 96">
                <a:extLst>
                  <a:ext uri="{FF2B5EF4-FFF2-40B4-BE49-F238E27FC236}">
                    <a16:creationId xmlns:a16="http://schemas.microsoft.com/office/drawing/2014/main" id="{7F547F70-5298-4F65-B726-6ACDE123BA63}"/>
                  </a:ext>
                </a:extLst>
              </p:cNvPr>
              <p:cNvSpPr/>
              <p:nvPr/>
            </p:nvSpPr>
            <p:spPr>
              <a:xfrm>
                <a:off x="1383680" y="4101908"/>
                <a:ext cx="139275" cy="178558"/>
              </a:xfrm>
              <a:custGeom>
                <a:avLst/>
                <a:gdLst>
                  <a:gd name="connsiteX0" fmla="*/ 70233 w 139275"/>
                  <a:gd name="connsiteY0" fmla="*/ 178558 h 178558"/>
                  <a:gd name="connsiteX1" fmla="*/ 17856 w 139275"/>
                  <a:gd name="connsiteY1" fmla="*/ 158322 h 178558"/>
                  <a:gd name="connsiteX2" fmla="*/ 0 w 139275"/>
                  <a:gd name="connsiteY2" fmla="*/ 94041 h 178558"/>
                  <a:gd name="connsiteX3" fmla="*/ 0 w 139275"/>
                  <a:gd name="connsiteY3" fmla="*/ 0 h 178558"/>
                  <a:gd name="connsiteX4" fmla="*/ 39283 w 139275"/>
                  <a:gd name="connsiteY4" fmla="*/ 0 h 178558"/>
                  <a:gd name="connsiteX5" fmla="*/ 39283 w 139275"/>
                  <a:gd name="connsiteY5" fmla="*/ 97612 h 178558"/>
                  <a:gd name="connsiteX6" fmla="*/ 47616 w 139275"/>
                  <a:gd name="connsiteY6" fmla="*/ 133324 h 178558"/>
                  <a:gd name="connsiteX7" fmla="*/ 70233 w 139275"/>
                  <a:gd name="connsiteY7" fmla="*/ 144037 h 178558"/>
                  <a:gd name="connsiteX8" fmla="*/ 92850 w 139275"/>
                  <a:gd name="connsiteY8" fmla="*/ 133324 h 178558"/>
                  <a:gd name="connsiteX9" fmla="*/ 101183 w 139275"/>
                  <a:gd name="connsiteY9" fmla="*/ 97612 h 178558"/>
                  <a:gd name="connsiteX10" fmla="*/ 101183 w 139275"/>
                  <a:gd name="connsiteY10" fmla="*/ 0 h 178558"/>
                  <a:gd name="connsiteX11" fmla="*/ 139275 w 139275"/>
                  <a:gd name="connsiteY11" fmla="*/ 0 h 178558"/>
                  <a:gd name="connsiteX12" fmla="*/ 139275 w 139275"/>
                  <a:gd name="connsiteY12" fmla="*/ 94041 h 178558"/>
                  <a:gd name="connsiteX13" fmla="*/ 121420 w 139275"/>
                  <a:gd name="connsiteY13" fmla="*/ 158322 h 178558"/>
                  <a:gd name="connsiteX14" fmla="*/ 70233 w 139275"/>
                  <a:gd name="connsiteY14" fmla="*/ 178558 h 17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275" h="178558">
                    <a:moveTo>
                      <a:pt x="70233" y="178558"/>
                    </a:moveTo>
                    <a:cubicBezTo>
                      <a:pt x="47616" y="178558"/>
                      <a:pt x="29760" y="171416"/>
                      <a:pt x="17856" y="158322"/>
                    </a:cubicBezTo>
                    <a:cubicBezTo>
                      <a:pt x="5952" y="145227"/>
                      <a:pt x="0" y="123800"/>
                      <a:pt x="0" y="94041"/>
                    </a:cubicBezTo>
                    <a:lnTo>
                      <a:pt x="0" y="0"/>
                    </a:lnTo>
                    <a:lnTo>
                      <a:pt x="39283" y="0"/>
                    </a:lnTo>
                    <a:lnTo>
                      <a:pt x="39283" y="97612"/>
                    </a:lnTo>
                    <a:cubicBezTo>
                      <a:pt x="39283" y="114277"/>
                      <a:pt x="41664" y="126181"/>
                      <a:pt x="47616" y="133324"/>
                    </a:cubicBezTo>
                    <a:cubicBezTo>
                      <a:pt x="52377" y="140466"/>
                      <a:pt x="60710" y="144037"/>
                      <a:pt x="70233" y="144037"/>
                    </a:cubicBezTo>
                    <a:cubicBezTo>
                      <a:pt x="79756" y="144037"/>
                      <a:pt x="88089" y="140466"/>
                      <a:pt x="92850" y="133324"/>
                    </a:cubicBezTo>
                    <a:cubicBezTo>
                      <a:pt x="97612" y="126181"/>
                      <a:pt x="101183" y="114277"/>
                      <a:pt x="101183" y="97612"/>
                    </a:cubicBezTo>
                    <a:lnTo>
                      <a:pt x="101183" y="0"/>
                    </a:lnTo>
                    <a:lnTo>
                      <a:pt x="139275" y="0"/>
                    </a:lnTo>
                    <a:lnTo>
                      <a:pt x="139275" y="94041"/>
                    </a:lnTo>
                    <a:cubicBezTo>
                      <a:pt x="139275" y="123800"/>
                      <a:pt x="133323" y="145227"/>
                      <a:pt x="121420" y="158322"/>
                    </a:cubicBezTo>
                    <a:cubicBezTo>
                      <a:pt x="110706" y="171416"/>
                      <a:pt x="92850" y="178558"/>
                      <a:pt x="70233" y="178558"/>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orme libre : forme 97">
                <a:extLst>
                  <a:ext uri="{FF2B5EF4-FFF2-40B4-BE49-F238E27FC236}">
                    <a16:creationId xmlns:a16="http://schemas.microsoft.com/office/drawing/2014/main" id="{315235DE-C869-436D-BB5B-72E2EC44DB29}"/>
                  </a:ext>
                </a:extLst>
              </p:cNvPr>
              <p:cNvSpPr/>
              <p:nvPr/>
            </p:nvSpPr>
            <p:spPr>
              <a:xfrm>
                <a:off x="1563429" y="4101908"/>
                <a:ext cx="161892" cy="174987"/>
              </a:xfrm>
              <a:custGeom>
                <a:avLst/>
                <a:gdLst>
                  <a:gd name="connsiteX0" fmla="*/ 0 w 161892"/>
                  <a:gd name="connsiteY0" fmla="*/ 174987 h 174987"/>
                  <a:gd name="connsiteX1" fmla="*/ 0 w 161892"/>
                  <a:gd name="connsiteY1" fmla="*/ 0 h 174987"/>
                  <a:gd name="connsiteX2" fmla="*/ 42854 w 161892"/>
                  <a:gd name="connsiteY2" fmla="*/ 0 h 174987"/>
                  <a:gd name="connsiteX3" fmla="*/ 71423 w 161892"/>
                  <a:gd name="connsiteY3" fmla="*/ 77375 h 174987"/>
                  <a:gd name="connsiteX4" fmla="*/ 76185 w 161892"/>
                  <a:gd name="connsiteY4" fmla="*/ 92850 h 174987"/>
                  <a:gd name="connsiteX5" fmla="*/ 80946 w 161892"/>
                  <a:gd name="connsiteY5" fmla="*/ 109516 h 174987"/>
                  <a:gd name="connsiteX6" fmla="*/ 82137 w 161892"/>
                  <a:gd name="connsiteY6" fmla="*/ 109516 h 174987"/>
                  <a:gd name="connsiteX7" fmla="*/ 86898 w 161892"/>
                  <a:gd name="connsiteY7" fmla="*/ 92850 h 174987"/>
                  <a:gd name="connsiteX8" fmla="*/ 91660 w 161892"/>
                  <a:gd name="connsiteY8" fmla="*/ 77375 h 174987"/>
                  <a:gd name="connsiteX9" fmla="*/ 119039 w 161892"/>
                  <a:gd name="connsiteY9" fmla="*/ 0 h 174987"/>
                  <a:gd name="connsiteX10" fmla="*/ 161893 w 161892"/>
                  <a:gd name="connsiteY10" fmla="*/ 0 h 174987"/>
                  <a:gd name="connsiteX11" fmla="*/ 161893 w 161892"/>
                  <a:gd name="connsiteY11" fmla="*/ 174987 h 174987"/>
                  <a:gd name="connsiteX12" fmla="*/ 126181 w 161892"/>
                  <a:gd name="connsiteY12" fmla="*/ 174987 h 174987"/>
                  <a:gd name="connsiteX13" fmla="*/ 126181 w 161892"/>
                  <a:gd name="connsiteY13" fmla="*/ 110706 h 174987"/>
                  <a:gd name="connsiteX14" fmla="*/ 126181 w 161892"/>
                  <a:gd name="connsiteY14" fmla="*/ 96422 h 174987"/>
                  <a:gd name="connsiteX15" fmla="*/ 127371 w 161892"/>
                  <a:gd name="connsiteY15" fmla="*/ 80947 h 174987"/>
                  <a:gd name="connsiteX16" fmla="*/ 128562 w 161892"/>
                  <a:gd name="connsiteY16" fmla="*/ 65471 h 174987"/>
                  <a:gd name="connsiteX17" fmla="*/ 129752 w 161892"/>
                  <a:gd name="connsiteY17" fmla="*/ 51187 h 174987"/>
                  <a:gd name="connsiteX18" fmla="*/ 128562 w 161892"/>
                  <a:gd name="connsiteY18" fmla="*/ 51187 h 174987"/>
                  <a:gd name="connsiteX19" fmla="*/ 114277 w 161892"/>
                  <a:gd name="connsiteY19" fmla="*/ 92850 h 174987"/>
                  <a:gd name="connsiteX20" fmla="*/ 89279 w 161892"/>
                  <a:gd name="connsiteY20" fmla="*/ 159512 h 174987"/>
                  <a:gd name="connsiteX21" fmla="*/ 67852 w 161892"/>
                  <a:gd name="connsiteY21" fmla="*/ 159512 h 174987"/>
                  <a:gd name="connsiteX22" fmla="*/ 42854 w 161892"/>
                  <a:gd name="connsiteY22" fmla="*/ 92850 h 174987"/>
                  <a:gd name="connsiteX23" fmla="*/ 28569 w 161892"/>
                  <a:gd name="connsiteY23" fmla="*/ 51187 h 174987"/>
                  <a:gd name="connsiteX24" fmla="*/ 30950 w 161892"/>
                  <a:gd name="connsiteY24" fmla="*/ 51187 h 174987"/>
                  <a:gd name="connsiteX25" fmla="*/ 32140 w 161892"/>
                  <a:gd name="connsiteY25" fmla="*/ 65471 h 174987"/>
                  <a:gd name="connsiteX26" fmla="*/ 33331 w 161892"/>
                  <a:gd name="connsiteY26" fmla="*/ 80947 h 174987"/>
                  <a:gd name="connsiteX27" fmla="*/ 34521 w 161892"/>
                  <a:gd name="connsiteY27" fmla="*/ 96422 h 174987"/>
                  <a:gd name="connsiteX28" fmla="*/ 34521 w 161892"/>
                  <a:gd name="connsiteY28" fmla="*/ 110706 h 174987"/>
                  <a:gd name="connsiteX29" fmla="*/ 34521 w 161892"/>
                  <a:gd name="connsiteY29" fmla="*/ 174987 h 174987"/>
                  <a:gd name="connsiteX30" fmla="*/ 0 w 161892"/>
                  <a:gd name="connsiteY30" fmla="*/ 174987 h 1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892" h="174987">
                    <a:moveTo>
                      <a:pt x="0" y="174987"/>
                    </a:moveTo>
                    <a:lnTo>
                      <a:pt x="0" y="0"/>
                    </a:lnTo>
                    <a:lnTo>
                      <a:pt x="42854" y="0"/>
                    </a:lnTo>
                    <a:lnTo>
                      <a:pt x="71423" y="77375"/>
                    </a:lnTo>
                    <a:cubicBezTo>
                      <a:pt x="72614" y="82137"/>
                      <a:pt x="74994" y="88089"/>
                      <a:pt x="76185" y="92850"/>
                    </a:cubicBezTo>
                    <a:cubicBezTo>
                      <a:pt x="77375" y="98802"/>
                      <a:pt x="79756" y="103564"/>
                      <a:pt x="80946" y="109516"/>
                    </a:cubicBezTo>
                    <a:lnTo>
                      <a:pt x="82137" y="109516"/>
                    </a:lnTo>
                    <a:cubicBezTo>
                      <a:pt x="83327" y="103564"/>
                      <a:pt x="85708" y="98802"/>
                      <a:pt x="86898" y="92850"/>
                    </a:cubicBezTo>
                    <a:cubicBezTo>
                      <a:pt x="88089" y="86899"/>
                      <a:pt x="90469" y="82137"/>
                      <a:pt x="91660" y="77375"/>
                    </a:cubicBezTo>
                    <a:lnTo>
                      <a:pt x="119039" y="0"/>
                    </a:lnTo>
                    <a:lnTo>
                      <a:pt x="161893" y="0"/>
                    </a:lnTo>
                    <a:lnTo>
                      <a:pt x="161893" y="174987"/>
                    </a:lnTo>
                    <a:lnTo>
                      <a:pt x="126181" y="174987"/>
                    </a:lnTo>
                    <a:lnTo>
                      <a:pt x="126181" y="110706"/>
                    </a:lnTo>
                    <a:cubicBezTo>
                      <a:pt x="126181" y="105944"/>
                      <a:pt x="126181" y="101183"/>
                      <a:pt x="126181" y="96422"/>
                    </a:cubicBezTo>
                    <a:cubicBezTo>
                      <a:pt x="126181" y="91660"/>
                      <a:pt x="127371" y="85708"/>
                      <a:pt x="127371" y="80947"/>
                    </a:cubicBezTo>
                    <a:cubicBezTo>
                      <a:pt x="127371" y="76185"/>
                      <a:pt x="128562" y="70233"/>
                      <a:pt x="128562" y="65471"/>
                    </a:cubicBezTo>
                    <a:cubicBezTo>
                      <a:pt x="128562" y="60710"/>
                      <a:pt x="129752" y="55948"/>
                      <a:pt x="129752" y="51187"/>
                    </a:cubicBezTo>
                    <a:lnTo>
                      <a:pt x="128562" y="51187"/>
                    </a:lnTo>
                    <a:lnTo>
                      <a:pt x="114277" y="92850"/>
                    </a:lnTo>
                    <a:lnTo>
                      <a:pt x="89279" y="159512"/>
                    </a:lnTo>
                    <a:lnTo>
                      <a:pt x="67852" y="159512"/>
                    </a:lnTo>
                    <a:lnTo>
                      <a:pt x="42854" y="92850"/>
                    </a:lnTo>
                    <a:lnTo>
                      <a:pt x="28569" y="51187"/>
                    </a:lnTo>
                    <a:lnTo>
                      <a:pt x="30950" y="51187"/>
                    </a:lnTo>
                    <a:cubicBezTo>
                      <a:pt x="30950" y="55948"/>
                      <a:pt x="32140" y="60710"/>
                      <a:pt x="32140" y="65471"/>
                    </a:cubicBezTo>
                    <a:cubicBezTo>
                      <a:pt x="32140" y="70233"/>
                      <a:pt x="33331" y="76185"/>
                      <a:pt x="33331" y="80947"/>
                    </a:cubicBezTo>
                    <a:cubicBezTo>
                      <a:pt x="33331" y="85708"/>
                      <a:pt x="34521" y="91660"/>
                      <a:pt x="34521" y="96422"/>
                    </a:cubicBezTo>
                    <a:cubicBezTo>
                      <a:pt x="34521" y="101183"/>
                      <a:pt x="34521" y="105944"/>
                      <a:pt x="34521" y="110706"/>
                    </a:cubicBezTo>
                    <a:lnTo>
                      <a:pt x="34521" y="174987"/>
                    </a:lnTo>
                    <a:lnTo>
                      <a:pt x="0" y="174987"/>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orme libre : forme 98">
                <a:extLst>
                  <a:ext uri="{FF2B5EF4-FFF2-40B4-BE49-F238E27FC236}">
                    <a16:creationId xmlns:a16="http://schemas.microsoft.com/office/drawing/2014/main" id="{DF6F99FE-3DDE-4A8B-B440-AB0E41D6A5DF}"/>
                  </a:ext>
                </a:extLst>
              </p:cNvPr>
              <p:cNvSpPr/>
              <p:nvPr/>
            </p:nvSpPr>
            <p:spPr>
              <a:xfrm>
                <a:off x="1768175" y="4101908"/>
                <a:ext cx="161892" cy="174987"/>
              </a:xfrm>
              <a:custGeom>
                <a:avLst/>
                <a:gdLst>
                  <a:gd name="connsiteX0" fmla="*/ 0 w 161892"/>
                  <a:gd name="connsiteY0" fmla="*/ 174987 h 174987"/>
                  <a:gd name="connsiteX1" fmla="*/ 0 w 161892"/>
                  <a:gd name="connsiteY1" fmla="*/ 0 h 174987"/>
                  <a:gd name="connsiteX2" fmla="*/ 42854 w 161892"/>
                  <a:gd name="connsiteY2" fmla="*/ 0 h 174987"/>
                  <a:gd name="connsiteX3" fmla="*/ 71423 w 161892"/>
                  <a:gd name="connsiteY3" fmla="*/ 77375 h 174987"/>
                  <a:gd name="connsiteX4" fmla="*/ 76185 w 161892"/>
                  <a:gd name="connsiteY4" fmla="*/ 92850 h 174987"/>
                  <a:gd name="connsiteX5" fmla="*/ 80946 w 161892"/>
                  <a:gd name="connsiteY5" fmla="*/ 109516 h 174987"/>
                  <a:gd name="connsiteX6" fmla="*/ 82137 w 161892"/>
                  <a:gd name="connsiteY6" fmla="*/ 109516 h 174987"/>
                  <a:gd name="connsiteX7" fmla="*/ 86898 w 161892"/>
                  <a:gd name="connsiteY7" fmla="*/ 92850 h 174987"/>
                  <a:gd name="connsiteX8" fmla="*/ 91660 w 161892"/>
                  <a:gd name="connsiteY8" fmla="*/ 77375 h 174987"/>
                  <a:gd name="connsiteX9" fmla="*/ 119039 w 161892"/>
                  <a:gd name="connsiteY9" fmla="*/ 0 h 174987"/>
                  <a:gd name="connsiteX10" fmla="*/ 161893 w 161892"/>
                  <a:gd name="connsiteY10" fmla="*/ 0 h 174987"/>
                  <a:gd name="connsiteX11" fmla="*/ 161893 w 161892"/>
                  <a:gd name="connsiteY11" fmla="*/ 174987 h 174987"/>
                  <a:gd name="connsiteX12" fmla="*/ 126181 w 161892"/>
                  <a:gd name="connsiteY12" fmla="*/ 174987 h 174987"/>
                  <a:gd name="connsiteX13" fmla="*/ 126181 w 161892"/>
                  <a:gd name="connsiteY13" fmla="*/ 110706 h 174987"/>
                  <a:gd name="connsiteX14" fmla="*/ 126181 w 161892"/>
                  <a:gd name="connsiteY14" fmla="*/ 96422 h 174987"/>
                  <a:gd name="connsiteX15" fmla="*/ 127372 w 161892"/>
                  <a:gd name="connsiteY15" fmla="*/ 80947 h 174987"/>
                  <a:gd name="connsiteX16" fmla="*/ 128562 w 161892"/>
                  <a:gd name="connsiteY16" fmla="*/ 65471 h 174987"/>
                  <a:gd name="connsiteX17" fmla="*/ 129752 w 161892"/>
                  <a:gd name="connsiteY17" fmla="*/ 51187 h 174987"/>
                  <a:gd name="connsiteX18" fmla="*/ 128562 w 161892"/>
                  <a:gd name="connsiteY18" fmla="*/ 51187 h 174987"/>
                  <a:gd name="connsiteX19" fmla="*/ 114277 w 161892"/>
                  <a:gd name="connsiteY19" fmla="*/ 92850 h 174987"/>
                  <a:gd name="connsiteX20" fmla="*/ 89279 w 161892"/>
                  <a:gd name="connsiteY20" fmla="*/ 159512 h 174987"/>
                  <a:gd name="connsiteX21" fmla="*/ 67852 w 161892"/>
                  <a:gd name="connsiteY21" fmla="*/ 159512 h 174987"/>
                  <a:gd name="connsiteX22" fmla="*/ 42854 w 161892"/>
                  <a:gd name="connsiteY22" fmla="*/ 92850 h 174987"/>
                  <a:gd name="connsiteX23" fmla="*/ 28569 w 161892"/>
                  <a:gd name="connsiteY23" fmla="*/ 51187 h 174987"/>
                  <a:gd name="connsiteX24" fmla="*/ 27379 w 161892"/>
                  <a:gd name="connsiteY24" fmla="*/ 51187 h 174987"/>
                  <a:gd name="connsiteX25" fmla="*/ 28569 w 161892"/>
                  <a:gd name="connsiteY25" fmla="*/ 65471 h 174987"/>
                  <a:gd name="connsiteX26" fmla="*/ 29760 w 161892"/>
                  <a:gd name="connsiteY26" fmla="*/ 80947 h 174987"/>
                  <a:gd name="connsiteX27" fmla="*/ 30950 w 161892"/>
                  <a:gd name="connsiteY27" fmla="*/ 96422 h 174987"/>
                  <a:gd name="connsiteX28" fmla="*/ 30950 w 161892"/>
                  <a:gd name="connsiteY28" fmla="*/ 110706 h 174987"/>
                  <a:gd name="connsiteX29" fmla="*/ 30950 w 161892"/>
                  <a:gd name="connsiteY29" fmla="*/ 174987 h 174987"/>
                  <a:gd name="connsiteX30" fmla="*/ 0 w 161892"/>
                  <a:gd name="connsiteY30" fmla="*/ 174987 h 1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892" h="174987">
                    <a:moveTo>
                      <a:pt x="0" y="174987"/>
                    </a:moveTo>
                    <a:lnTo>
                      <a:pt x="0" y="0"/>
                    </a:lnTo>
                    <a:lnTo>
                      <a:pt x="42854" y="0"/>
                    </a:lnTo>
                    <a:lnTo>
                      <a:pt x="71423" y="77375"/>
                    </a:lnTo>
                    <a:cubicBezTo>
                      <a:pt x="72614" y="82137"/>
                      <a:pt x="74994" y="88089"/>
                      <a:pt x="76185" y="92850"/>
                    </a:cubicBezTo>
                    <a:cubicBezTo>
                      <a:pt x="77375" y="98802"/>
                      <a:pt x="79756" y="103564"/>
                      <a:pt x="80946" y="109516"/>
                    </a:cubicBezTo>
                    <a:lnTo>
                      <a:pt x="82137" y="109516"/>
                    </a:lnTo>
                    <a:cubicBezTo>
                      <a:pt x="83327" y="103564"/>
                      <a:pt x="85708" y="98802"/>
                      <a:pt x="86898" y="92850"/>
                    </a:cubicBezTo>
                    <a:cubicBezTo>
                      <a:pt x="88089" y="86899"/>
                      <a:pt x="90470" y="82137"/>
                      <a:pt x="91660" y="77375"/>
                    </a:cubicBezTo>
                    <a:lnTo>
                      <a:pt x="119039" y="0"/>
                    </a:lnTo>
                    <a:lnTo>
                      <a:pt x="161893" y="0"/>
                    </a:lnTo>
                    <a:lnTo>
                      <a:pt x="161893" y="174987"/>
                    </a:lnTo>
                    <a:lnTo>
                      <a:pt x="126181" y="174987"/>
                    </a:lnTo>
                    <a:lnTo>
                      <a:pt x="126181" y="110706"/>
                    </a:lnTo>
                    <a:cubicBezTo>
                      <a:pt x="126181" y="105944"/>
                      <a:pt x="126181" y="101183"/>
                      <a:pt x="126181" y="96422"/>
                    </a:cubicBezTo>
                    <a:cubicBezTo>
                      <a:pt x="126181" y="91660"/>
                      <a:pt x="127372" y="85708"/>
                      <a:pt x="127372" y="80947"/>
                    </a:cubicBezTo>
                    <a:cubicBezTo>
                      <a:pt x="127372" y="76185"/>
                      <a:pt x="128562" y="70233"/>
                      <a:pt x="128562" y="65471"/>
                    </a:cubicBezTo>
                    <a:cubicBezTo>
                      <a:pt x="128562" y="60710"/>
                      <a:pt x="129752" y="55948"/>
                      <a:pt x="129752" y="51187"/>
                    </a:cubicBezTo>
                    <a:lnTo>
                      <a:pt x="128562" y="51187"/>
                    </a:lnTo>
                    <a:lnTo>
                      <a:pt x="114277" y="92850"/>
                    </a:lnTo>
                    <a:lnTo>
                      <a:pt x="89279" y="159512"/>
                    </a:lnTo>
                    <a:lnTo>
                      <a:pt x="67852" y="159512"/>
                    </a:lnTo>
                    <a:lnTo>
                      <a:pt x="42854" y="92850"/>
                    </a:lnTo>
                    <a:lnTo>
                      <a:pt x="28569" y="51187"/>
                    </a:lnTo>
                    <a:lnTo>
                      <a:pt x="27379" y="51187"/>
                    </a:lnTo>
                    <a:cubicBezTo>
                      <a:pt x="27379" y="55948"/>
                      <a:pt x="28569" y="60710"/>
                      <a:pt x="28569" y="65471"/>
                    </a:cubicBezTo>
                    <a:cubicBezTo>
                      <a:pt x="28569" y="70233"/>
                      <a:pt x="29760" y="76185"/>
                      <a:pt x="29760" y="80947"/>
                    </a:cubicBezTo>
                    <a:cubicBezTo>
                      <a:pt x="29760" y="85708"/>
                      <a:pt x="30950" y="91660"/>
                      <a:pt x="30950" y="96422"/>
                    </a:cubicBezTo>
                    <a:cubicBezTo>
                      <a:pt x="30950" y="101183"/>
                      <a:pt x="30950" y="105944"/>
                      <a:pt x="30950" y="110706"/>
                    </a:cubicBezTo>
                    <a:lnTo>
                      <a:pt x="30950" y="174987"/>
                    </a:lnTo>
                    <a:lnTo>
                      <a:pt x="0" y="174987"/>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orme libre : forme 99">
                <a:extLst>
                  <a:ext uri="{FF2B5EF4-FFF2-40B4-BE49-F238E27FC236}">
                    <a16:creationId xmlns:a16="http://schemas.microsoft.com/office/drawing/2014/main" id="{4E02F9A2-7434-4AAB-9310-5137F19A2F2E}"/>
                  </a:ext>
                </a:extLst>
              </p:cNvPr>
              <p:cNvSpPr/>
              <p:nvPr/>
            </p:nvSpPr>
            <p:spPr>
              <a:xfrm>
                <a:off x="1971732" y="4101908"/>
                <a:ext cx="39282" cy="174987"/>
              </a:xfrm>
              <a:custGeom>
                <a:avLst/>
                <a:gdLst>
                  <a:gd name="connsiteX0" fmla="*/ 0 w 39282"/>
                  <a:gd name="connsiteY0" fmla="*/ 174987 h 174987"/>
                  <a:gd name="connsiteX1" fmla="*/ 0 w 39282"/>
                  <a:gd name="connsiteY1" fmla="*/ 0 h 174987"/>
                  <a:gd name="connsiteX2" fmla="*/ 39283 w 39282"/>
                  <a:gd name="connsiteY2" fmla="*/ 0 h 174987"/>
                  <a:gd name="connsiteX3" fmla="*/ 39283 w 39282"/>
                  <a:gd name="connsiteY3" fmla="*/ 174987 h 174987"/>
                  <a:gd name="connsiteX4" fmla="*/ 0 w 39282"/>
                  <a:gd name="connsiteY4" fmla="*/ 174987 h 174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82" h="174987">
                    <a:moveTo>
                      <a:pt x="0" y="174987"/>
                    </a:moveTo>
                    <a:lnTo>
                      <a:pt x="0" y="0"/>
                    </a:lnTo>
                    <a:lnTo>
                      <a:pt x="39283" y="0"/>
                    </a:lnTo>
                    <a:lnTo>
                      <a:pt x="39283" y="174987"/>
                    </a:lnTo>
                    <a:lnTo>
                      <a:pt x="0" y="174987"/>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orme libre : forme 100">
                <a:extLst>
                  <a:ext uri="{FF2B5EF4-FFF2-40B4-BE49-F238E27FC236}">
                    <a16:creationId xmlns:a16="http://schemas.microsoft.com/office/drawing/2014/main" id="{E2DE0FD1-3317-4E4D-B742-615B9255D0E7}"/>
                  </a:ext>
                </a:extLst>
              </p:cNvPr>
              <p:cNvSpPr/>
              <p:nvPr/>
            </p:nvSpPr>
            <p:spPr>
              <a:xfrm>
                <a:off x="2038393" y="4101908"/>
                <a:ext cx="135704" cy="174987"/>
              </a:xfrm>
              <a:custGeom>
                <a:avLst/>
                <a:gdLst>
                  <a:gd name="connsiteX0" fmla="*/ 47616 w 135704"/>
                  <a:gd name="connsiteY0" fmla="*/ 174987 h 174987"/>
                  <a:gd name="connsiteX1" fmla="*/ 47616 w 135704"/>
                  <a:gd name="connsiteY1" fmla="*/ 33331 h 174987"/>
                  <a:gd name="connsiteX2" fmla="*/ 0 w 135704"/>
                  <a:gd name="connsiteY2" fmla="*/ 33331 h 174987"/>
                  <a:gd name="connsiteX3" fmla="*/ 0 w 135704"/>
                  <a:gd name="connsiteY3" fmla="*/ 0 h 174987"/>
                  <a:gd name="connsiteX4" fmla="*/ 135704 w 135704"/>
                  <a:gd name="connsiteY4" fmla="*/ 0 h 174987"/>
                  <a:gd name="connsiteX5" fmla="*/ 135704 w 135704"/>
                  <a:gd name="connsiteY5" fmla="*/ 33331 h 174987"/>
                  <a:gd name="connsiteX6" fmla="*/ 88089 w 135704"/>
                  <a:gd name="connsiteY6" fmla="*/ 33331 h 174987"/>
                  <a:gd name="connsiteX7" fmla="*/ 88089 w 135704"/>
                  <a:gd name="connsiteY7" fmla="*/ 174987 h 174987"/>
                  <a:gd name="connsiteX8" fmla="*/ 47616 w 135704"/>
                  <a:gd name="connsiteY8" fmla="*/ 174987 h 1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704" h="174987">
                    <a:moveTo>
                      <a:pt x="47616" y="174987"/>
                    </a:moveTo>
                    <a:lnTo>
                      <a:pt x="47616" y="33331"/>
                    </a:lnTo>
                    <a:lnTo>
                      <a:pt x="0" y="33331"/>
                    </a:lnTo>
                    <a:lnTo>
                      <a:pt x="0" y="0"/>
                    </a:lnTo>
                    <a:lnTo>
                      <a:pt x="135704" y="0"/>
                    </a:lnTo>
                    <a:lnTo>
                      <a:pt x="135704" y="33331"/>
                    </a:lnTo>
                    <a:lnTo>
                      <a:pt x="88089" y="33331"/>
                    </a:lnTo>
                    <a:lnTo>
                      <a:pt x="88089" y="174987"/>
                    </a:lnTo>
                    <a:lnTo>
                      <a:pt x="47616" y="174987"/>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2" name="Graphique 13">
              <a:extLst>
                <a:ext uri="{FF2B5EF4-FFF2-40B4-BE49-F238E27FC236}">
                  <a16:creationId xmlns:a16="http://schemas.microsoft.com/office/drawing/2014/main" id="{361AFCDE-2D52-418B-A778-9E25FDDF7A28}"/>
                </a:ext>
              </a:extLst>
            </p:cNvPr>
            <p:cNvGrpSpPr/>
            <p:nvPr/>
          </p:nvGrpSpPr>
          <p:grpSpPr>
            <a:xfrm>
              <a:off x="2130053" y="2657968"/>
              <a:ext cx="767799" cy="524960"/>
              <a:chOff x="2130053" y="2657968"/>
              <a:chExt cx="767799" cy="524960"/>
            </a:xfrm>
            <a:solidFill>
              <a:srgbClr val="000000"/>
            </a:solidFill>
          </p:grpSpPr>
          <p:grpSp>
            <p:nvGrpSpPr>
              <p:cNvPr id="103" name="Graphique 13">
                <a:extLst>
                  <a:ext uri="{FF2B5EF4-FFF2-40B4-BE49-F238E27FC236}">
                    <a16:creationId xmlns:a16="http://schemas.microsoft.com/office/drawing/2014/main" id="{361AFCDE-2D52-418B-A778-9E25FDDF7A28}"/>
                  </a:ext>
                </a:extLst>
              </p:cNvPr>
              <p:cNvGrpSpPr/>
              <p:nvPr/>
            </p:nvGrpSpPr>
            <p:grpSpPr>
              <a:xfrm>
                <a:off x="2545499" y="2657968"/>
                <a:ext cx="320213" cy="321404"/>
                <a:chOff x="2545499" y="2657968"/>
                <a:chExt cx="320213" cy="321404"/>
              </a:xfrm>
              <a:solidFill>
                <a:srgbClr val="000000"/>
              </a:solidFill>
            </p:grpSpPr>
            <p:sp>
              <p:nvSpPr>
                <p:cNvPr id="104" name="Forme libre : forme 103">
                  <a:extLst>
                    <a:ext uri="{FF2B5EF4-FFF2-40B4-BE49-F238E27FC236}">
                      <a16:creationId xmlns:a16="http://schemas.microsoft.com/office/drawing/2014/main" id="{177CB072-6DC6-41E4-9D2C-83DA6E42BD80}"/>
                    </a:ext>
                  </a:extLst>
                </p:cNvPr>
                <p:cNvSpPr/>
                <p:nvPr/>
              </p:nvSpPr>
              <p:spPr>
                <a:xfrm>
                  <a:off x="2737151" y="2657968"/>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orme libre : forme 104">
                  <a:extLst>
                    <a:ext uri="{FF2B5EF4-FFF2-40B4-BE49-F238E27FC236}">
                      <a16:creationId xmlns:a16="http://schemas.microsoft.com/office/drawing/2014/main" id="{5B3F29DA-2103-4037-AC22-14D3190B19AF}"/>
                    </a:ext>
                  </a:extLst>
                </p:cNvPr>
                <p:cNvSpPr/>
                <p:nvPr/>
              </p:nvSpPr>
              <p:spPr>
                <a:xfrm>
                  <a:off x="2545499" y="2850811"/>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orme libre : forme 105">
                  <a:extLst>
                    <a:ext uri="{FF2B5EF4-FFF2-40B4-BE49-F238E27FC236}">
                      <a16:creationId xmlns:a16="http://schemas.microsoft.com/office/drawing/2014/main" id="{BBE8F4B0-5875-4D70-99C3-C950F33542BD}"/>
                    </a:ext>
                  </a:extLst>
                </p:cNvPr>
                <p:cNvSpPr/>
                <p:nvPr/>
              </p:nvSpPr>
              <p:spPr>
                <a:xfrm>
                  <a:off x="2609780" y="2723439"/>
                  <a:ext cx="191652" cy="191652"/>
                </a:xfrm>
                <a:custGeom>
                  <a:avLst/>
                  <a:gdLst>
                    <a:gd name="connsiteX0" fmla="*/ 0 w 191652"/>
                    <a:gd name="connsiteY0" fmla="*/ 127371 h 191652"/>
                    <a:gd name="connsiteX1" fmla="*/ 127371 w 191652"/>
                    <a:gd name="connsiteY1" fmla="*/ 0 h 191652"/>
                    <a:gd name="connsiteX2" fmla="*/ 191652 w 191652"/>
                    <a:gd name="connsiteY2" fmla="*/ 64281 h 191652"/>
                    <a:gd name="connsiteX3" fmla="*/ 64281 w 191652"/>
                    <a:gd name="connsiteY3" fmla="*/ 191652 h 191652"/>
                    <a:gd name="connsiteX4" fmla="*/ 0 w 191652"/>
                    <a:gd name="connsiteY4" fmla="*/ 127371 h 191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52" h="191652">
                      <a:moveTo>
                        <a:pt x="0" y="127371"/>
                      </a:moveTo>
                      <a:cubicBezTo>
                        <a:pt x="64281" y="127371"/>
                        <a:pt x="127371" y="63090"/>
                        <a:pt x="127371" y="0"/>
                      </a:cubicBezTo>
                      <a:lnTo>
                        <a:pt x="191652" y="64281"/>
                      </a:lnTo>
                      <a:cubicBezTo>
                        <a:pt x="127371" y="64281"/>
                        <a:pt x="64281" y="128562"/>
                        <a:pt x="64281" y="191652"/>
                      </a:cubicBezTo>
                      <a:lnTo>
                        <a:pt x="0" y="127371"/>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7" name="Graphique 13">
                <a:extLst>
                  <a:ext uri="{FF2B5EF4-FFF2-40B4-BE49-F238E27FC236}">
                    <a16:creationId xmlns:a16="http://schemas.microsoft.com/office/drawing/2014/main" id="{361AFCDE-2D52-418B-A778-9E25FDDF7A28}"/>
                  </a:ext>
                </a:extLst>
              </p:cNvPr>
              <p:cNvGrpSpPr/>
              <p:nvPr/>
            </p:nvGrpSpPr>
            <p:grpSpPr>
              <a:xfrm>
                <a:off x="2347894" y="2856762"/>
                <a:ext cx="320214" cy="320214"/>
                <a:chOff x="2347894" y="2856762"/>
                <a:chExt cx="320214" cy="320214"/>
              </a:xfrm>
              <a:solidFill>
                <a:srgbClr val="000000"/>
              </a:solidFill>
            </p:grpSpPr>
            <p:sp>
              <p:nvSpPr>
                <p:cNvPr id="108" name="Forme libre : forme 107">
                  <a:extLst>
                    <a:ext uri="{FF2B5EF4-FFF2-40B4-BE49-F238E27FC236}">
                      <a16:creationId xmlns:a16="http://schemas.microsoft.com/office/drawing/2014/main" id="{51664792-B198-4332-BEE7-46B9920DF225}"/>
                    </a:ext>
                  </a:extLst>
                </p:cNvPr>
                <p:cNvSpPr/>
                <p:nvPr/>
              </p:nvSpPr>
              <p:spPr>
                <a:xfrm>
                  <a:off x="2539547" y="2856762"/>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orme libre : forme 108">
                  <a:extLst>
                    <a:ext uri="{FF2B5EF4-FFF2-40B4-BE49-F238E27FC236}">
                      <a16:creationId xmlns:a16="http://schemas.microsoft.com/office/drawing/2014/main" id="{D0A32F79-0DFD-4C60-B868-25858DBD6932}"/>
                    </a:ext>
                  </a:extLst>
                </p:cNvPr>
                <p:cNvSpPr/>
                <p:nvPr/>
              </p:nvSpPr>
              <p:spPr>
                <a:xfrm>
                  <a:off x="2347894" y="3048415"/>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orme libre : forme 109">
                  <a:extLst>
                    <a:ext uri="{FF2B5EF4-FFF2-40B4-BE49-F238E27FC236}">
                      <a16:creationId xmlns:a16="http://schemas.microsoft.com/office/drawing/2014/main" id="{B6DDD1AC-402F-47A1-BB6B-2A93097E8B6F}"/>
                    </a:ext>
                  </a:extLst>
                </p:cNvPr>
                <p:cNvSpPr/>
                <p:nvPr/>
              </p:nvSpPr>
              <p:spPr>
                <a:xfrm>
                  <a:off x="2412175" y="2921043"/>
                  <a:ext cx="191652" cy="191652"/>
                </a:xfrm>
                <a:custGeom>
                  <a:avLst/>
                  <a:gdLst>
                    <a:gd name="connsiteX0" fmla="*/ 0 w 191652"/>
                    <a:gd name="connsiteY0" fmla="*/ 127371 h 191652"/>
                    <a:gd name="connsiteX1" fmla="*/ 127372 w 191652"/>
                    <a:gd name="connsiteY1" fmla="*/ 0 h 191652"/>
                    <a:gd name="connsiteX2" fmla="*/ 191653 w 191652"/>
                    <a:gd name="connsiteY2" fmla="*/ 64281 h 191652"/>
                    <a:gd name="connsiteX3" fmla="*/ 64281 w 191652"/>
                    <a:gd name="connsiteY3" fmla="*/ 191653 h 191652"/>
                    <a:gd name="connsiteX4" fmla="*/ 0 w 191652"/>
                    <a:gd name="connsiteY4" fmla="*/ 127371 h 191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52" h="191652">
                      <a:moveTo>
                        <a:pt x="0" y="127371"/>
                      </a:moveTo>
                      <a:cubicBezTo>
                        <a:pt x="64281" y="127371"/>
                        <a:pt x="127372" y="63091"/>
                        <a:pt x="127372" y="0"/>
                      </a:cubicBezTo>
                      <a:lnTo>
                        <a:pt x="191653" y="64281"/>
                      </a:lnTo>
                      <a:cubicBezTo>
                        <a:pt x="127372" y="64281"/>
                        <a:pt x="64281" y="128562"/>
                        <a:pt x="64281" y="191653"/>
                      </a:cubicBezTo>
                      <a:lnTo>
                        <a:pt x="0" y="127371"/>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1" name="Graphique 13">
                <a:extLst>
                  <a:ext uri="{FF2B5EF4-FFF2-40B4-BE49-F238E27FC236}">
                    <a16:creationId xmlns:a16="http://schemas.microsoft.com/office/drawing/2014/main" id="{361AFCDE-2D52-418B-A778-9E25FDDF7A28}"/>
                  </a:ext>
                </a:extLst>
              </p:cNvPr>
              <p:cNvGrpSpPr/>
              <p:nvPr/>
            </p:nvGrpSpPr>
            <p:grpSpPr>
              <a:xfrm>
                <a:off x="2577639" y="2862714"/>
                <a:ext cx="320213" cy="320214"/>
                <a:chOff x="2577639" y="2862714"/>
                <a:chExt cx="320213" cy="320214"/>
              </a:xfrm>
              <a:solidFill>
                <a:srgbClr val="000000"/>
              </a:solidFill>
            </p:grpSpPr>
            <p:sp>
              <p:nvSpPr>
                <p:cNvPr id="112" name="Forme libre : forme 111">
                  <a:extLst>
                    <a:ext uri="{FF2B5EF4-FFF2-40B4-BE49-F238E27FC236}">
                      <a16:creationId xmlns:a16="http://schemas.microsoft.com/office/drawing/2014/main" id="{74CCDB52-C692-4314-9BC3-CA6849C9D9F6}"/>
                    </a:ext>
                  </a:extLst>
                </p:cNvPr>
                <p:cNvSpPr/>
                <p:nvPr/>
              </p:nvSpPr>
              <p:spPr>
                <a:xfrm>
                  <a:off x="2769291" y="2862714"/>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orme libre : forme 112">
                  <a:extLst>
                    <a:ext uri="{FF2B5EF4-FFF2-40B4-BE49-F238E27FC236}">
                      <a16:creationId xmlns:a16="http://schemas.microsoft.com/office/drawing/2014/main" id="{4B1FE2DD-8B86-421F-BFDB-734CBFF71D51}"/>
                    </a:ext>
                  </a:extLst>
                </p:cNvPr>
                <p:cNvSpPr/>
                <p:nvPr/>
              </p:nvSpPr>
              <p:spPr>
                <a:xfrm>
                  <a:off x="2577639" y="3054367"/>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orme libre : forme 113">
                  <a:extLst>
                    <a:ext uri="{FF2B5EF4-FFF2-40B4-BE49-F238E27FC236}">
                      <a16:creationId xmlns:a16="http://schemas.microsoft.com/office/drawing/2014/main" id="{297F8675-303E-4A1C-A1E8-9ECB30A17B1E}"/>
                    </a:ext>
                  </a:extLst>
                </p:cNvPr>
                <p:cNvSpPr/>
                <p:nvPr/>
              </p:nvSpPr>
              <p:spPr>
                <a:xfrm>
                  <a:off x="2641920" y="2926995"/>
                  <a:ext cx="191652" cy="191652"/>
                </a:xfrm>
                <a:custGeom>
                  <a:avLst/>
                  <a:gdLst>
                    <a:gd name="connsiteX0" fmla="*/ 0 w 191652"/>
                    <a:gd name="connsiteY0" fmla="*/ 127371 h 191652"/>
                    <a:gd name="connsiteX1" fmla="*/ 127371 w 191652"/>
                    <a:gd name="connsiteY1" fmla="*/ 0 h 191652"/>
                    <a:gd name="connsiteX2" fmla="*/ 191653 w 191652"/>
                    <a:gd name="connsiteY2" fmla="*/ 64281 h 191652"/>
                    <a:gd name="connsiteX3" fmla="*/ 64281 w 191652"/>
                    <a:gd name="connsiteY3" fmla="*/ 191653 h 191652"/>
                    <a:gd name="connsiteX4" fmla="*/ 0 w 191652"/>
                    <a:gd name="connsiteY4" fmla="*/ 127371 h 191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52" h="191652">
                      <a:moveTo>
                        <a:pt x="0" y="127371"/>
                      </a:moveTo>
                      <a:cubicBezTo>
                        <a:pt x="64281" y="127371"/>
                        <a:pt x="127371" y="63091"/>
                        <a:pt x="127371" y="0"/>
                      </a:cubicBezTo>
                      <a:lnTo>
                        <a:pt x="191653" y="64281"/>
                      </a:lnTo>
                      <a:cubicBezTo>
                        <a:pt x="127371" y="64281"/>
                        <a:pt x="64281" y="128562"/>
                        <a:pt x="64281" y="191653"/>
                      </a:cubicBezTo>
                      <a:lnTo>
                        <a:pt x="0" y="127371"/>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5" name="Graphique 13">
                <a:extLst>
                  <a:ext uri="{FF2B5EF4-FFF2-40B4-BE49-F238E27FC236}">
                    <a16:creationId xmlns:a16="http://schemas.microsoft.com/office/drawing/2014/main" id="{361AFCDE-2D52-418B-A778-9E25FDDF7A28}"/>
                  </a:ext>
                </a:extLst>
              </p:cNvPr>
              <p:cNvGrpSpPr/>
              <p:nvPr/>
            </p:nvGrpSpPr>
            <p:grpSpPr>
              <a:xfrm>
                <a:off x="2321706" y="2657968"/>
                <a:ext cx="320213" cy="321404"/>
                <a:chOff x="2321706" y="2657968"/>
                <a:chExt cx="320213" cy="321404"/>
              </a:xfrm>
              <a:solidFill>
                <a:srgbClr val="000000"/>
              </a:solidFill>
            </p:grpSpPr>
            <p:sp>
              <p:nvSpPr>
                <p:cNvPr id="116" name="Forme libre : forme 115">
                  <a:extLst>
                    <a:ext uri="{FF2B5EF4-FFF2-40B4-BE49-F238E27FC236}">
                      <a16:creationId xmlns:a16="http://schemas.microsoft.com/office/drawing/2014/main" id="{96CA2581-DCCC-4383-96F8-A963655E846D}"/>
                    </a:ext>
                  </a:extLst>
                </p:cNvPr>
                <p:cNvSpPr/>
                <p:nvPr/>
              </p:nvSpPr>
              <p:spPr>
                <a:xfrm>
                  <a:off x="2513358" y="2657968"/>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orme libre : forme 116">
                  <a:extLst>
                    <a:ext uri="{FF2B5EF4-FFF2-40B4-BE49-F238E27FC236}">
                      <a16:creationId xmlns:a16="http://schemas.microsoft.com/office/drawing/2014/main" id="{FE2E836E-84D5-48AB-BBEA-0F4EFC1BEEBE}"/>
                    </a:ext>
                  </a:extLst>
                </p:cNvPr>
                <p:cNvSpPr/>
                <p:nvPr/>
              </p:nvSpPr>
              <p:spPr>
                <a:xfrm>
                  <a:off x="2321706" y="2850811"/>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orme libre : forme 117">
                  <a:extLst>
                    <a:ext uri="{FF2B5EF4-FFF2-40B4-BE49-F238E27FC236}">
                      <a16:creationId xmlns:a16="http://schemas.microsoft.com/office/drawing/2014/main" id="{B95A1202-D332-427C-9B7F-6DF32119FA09}"/>
                    </a:ext>
                  </a:extLst>
                </p:cNvPr>
                <p:cNvSpPr/>
                <p:nvPr/>
              </p:nvSpPr>
              <p:spPr>
                <a:xfrm>
                  <a:off x="2385987" y="2723439"/>
                  <a:ext cx="191652" cy="191652"/>
                </a:xfrm>
                <a:custGeom>
                  <a:avLst/>
                  <a:gdLst>
                    <a:gd name="connsiteX0" fmla="*/ 0 w 191652"/>
                    <a:gd name="connsiteY0" fmla="*/ 127371 h 191652"/>
                    <a:gd name="connsiteX1" fmla="*/ 127371 w 191652"/>
                    <a:gd name="connsiteY1" fmla="*/ 0 h 191652"/>
                    <a:gd name="connsiteX2" fmla="*/ 191652 w 191652"/>
                    <a:gd name="connsiteY2" fmla="*/ 64281 h 191652"/>
                    <a:gd name="connsiteX3" fmla="*/ 64281 w 191652"/>
                    <a:gd name="connsiteY3" fmla="*/ 191652 h 191652"/>
                    <a:gd name="connsiteX4" fmla="*/ 0 w 191652"/>
                    <a:gd name="connsiteY4" fmla="*/ 127371 h 191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52" h="191652">
                      <a:moveTo>
                        <a:pt x="0" y="127371"/>
                      </a:moveTo>
                      <a:cubicBezTo>
                        <a:pt x="64281" y="127371"/>
                        <a:pt x="127371" y="63090"/>
                        <a:pt x="127371" y="0"/>
                      </a:cubicBezTo>
                      <a:lnTo>
                        <a:pt x="191652" y="64281"/>
                      </a:lnTo>
                      <a:cubicBezTo>
                        <a:pt x="127371" y="64281"/>
                        <a:pt x="64281" y="128562"/>
                        <a:pt x="64281" y="191652"/>
                      </a:cubicBezTo>
                      <a:lnTo>
                        <a:pt x="0" y="127371"/>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9" name="Graphique 13">
                <a:extLst>
                  <a:ext uri="{FF2B5EF4-FFF2-40B4-BE49-F238E27FC236}">
                    <a16:creationId xmlns:a16="http://schemas.microsoft.com/office/drawing/2014/main" id="{361AFCDE-2D52-418B-A778-9E25FDDF7A28}"/>
                  </a:ext>
                </a:extLst>
              </p:cNvPr>
              <p:cNvGrpSpPr/>
              <p:nvPr/>
            </p:nvGrpSpPr>
            <p:grpSpPr>
              <a:xfrm>
                <a:off x="2130053" y="2850811"/>
                <a:ext cx="320214" cy="320213"/>
                <a:chOff x="2130053" y="2850811"/>
                <a:chExt cx="320214" cy="320213"/>
              </a:xfrm>
              <a:solidFill>
                <a:srgbClr val="000000"/>
              </a:solidFill>
            </p:grpSpPr>
            <p:sp>
              <p:nvSpPr>
                <p:cNvPr id="120" name="Forme libre : forme 119">
                  <a:extLst>
                    <a:ext uri="{FF2B5EF4-FFF2-40B4-BE49-F238E27FC236}">
                      <a16:creationId xmlns:a16="http://schemas.microsoft.com/office/drawing/2014/main" id="{49701A90-48A7-4236-B786-ECA8573691EB}"/>
                    </a:ext>
                  </a:extLst>
                </p:cNvPr>
                <p:cNvSpPr/>
                <p:nvPr/>
              </p:nvSpPr>
              <p:spPr>
                <a:xfrm>
                  <a:off x="2321706" y="2850811"/>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orme libre : forme 120">
                  <a:extLst>
                    <a:ext uri="{FF2B5EF4-FFF2-40B4-BE49-F238E27FC236}">
                      <a16:creationId xmlns:a16="http://schemas.microsoft.com/office/drawing/2014/main" id="{B2EFE303-899D-47CD-B772-1CEAE0C0EE6B}"/>
                    </a:ext>
                  </a:extLst>
                </p:cNvPr>
                <p:cNvSpPr/>
                <p:nvPr/>
              </p:nvSpPr>
              <p:spPr>
                <a:xfrm>
                  <a:off x="2130053" y="3042463"/>
                  <a:ext cx="128561" cy="128561"/>
                </a:xfrm>
                <a:custGeom>
                  <a:avLst/>
                  <a:gdLst>
                    <a:gd name="connsiteX0" fmla="*/ 128562 w 128561"/>
                    <a:gd name="connsiteY0" fmla="*/ 64281 h 128561"/>
                    <a:gd name="connsiteX1" fmla="*/ 64281 w 128561"/>
                    <a:gd name="connsiteY1" fmla="*/ 128562 h 128561"/>
                    <a:gd name="connsiteX2" fmla="*/ 0 w 128561"/>
                    <a:gd name="connsiteY2" fmla="*/ 64281 h 128561"/>
                    <a:gd name="connsiteX3" fmla="*/ 64281 w 128561"/>
                    <a:gd name="connsiteY3" fmla="*/ 0 h 128561"/>
                    <a:gd name="connsiteX4" fmla="*/ 128562 w 128561"/>
                    <a:gd name="connsiteY4" fmla="*/ 64281 h 12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61" h="128561">
                      <a:moveTo>
                        <a:pt x="128562" y="64281"/>
                      </a:moveTo>
                      <a:cubicBezTo>
                        <a:pt x="128562" y="99782"/>
                        <a:pt x="99782" y="128562"/>
                        <a:pt x="64281" y="128562"/>
                      </a:cubicBezTo>
                      <a:cubicBezTo>
                        <a:pt x="28780" y="128562"/>
                        <a:pt x="0" y="99782"/>
                        <a:pt x="0" y="64281"/>
                      </a:cubicBezTo>
                      <a:cubicBezTo>
                        <a:pt x="0" y="28780"/>
                        <a:pt x="28780" y="0"/>
                        <a:pt x="64281" y="0"/>
                      </a:cubicBezTo>
                      <a:cubicBezTo>
                        <a:pt x="99782" y="0"/>
                        <a:pt x="128562" y="28780"/>
                        <a:pt x="128562" y="64281"/>
                      </a:cubicBez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orme libre : forme 121">
                  <a:extLst>
                    <a:ext uri="{FF2B5EF4-FFF2-40B4-BE49-F238E27FC236}">
                      <a16:creationId xmlns:a16="http://schemas.microsoft.com/office/drawing/2014/main" id="{23F52D00-B809-4703-8069-340CBF4205A3}"/>
                    </a:ext>
                  </a:extLst>
                </p:cNvPr>
                <p:cNvSpPr/>
                <p:nvPr/>
              </p:nvSpPr>
              <p:spPr>
                <a:xfrm>
                  <a:off x="2194334" y="2915091"/>
                  <a:ext cx="191652" cy="191652"/>
                </a:xfrm>
                <a:custGeom>
                  <a:avLst/>
                  <a:gdLst>
                    <a:gd name="connsiteX0" fmla="*/ 0 w 191652"/>
                    <a:gd name="connsiteY0" fmla="*/ 127371 h 191652"/>
                    <a:gd name="connsiteX1" fmla="*/ 127371 w 191652"/>
                    <a:gd name="connsiteY1" fmla="*/ 0 h 191652"/>
                    <a:gd name="connsiteX2" fmla="*/ 191652 w 191652"/>
                    <a:gd name="connsiteY2" fmla="*/ 64281 h 191652"/>
                    <a:gd name="connsiteX3" fmla="*/ 64281 w 191652"/>
                    <a:gd name="connsiteY3" fmla="*/ 191653 h 191652"/>
                    <a:gd name="connsiteX4" fmla="*/ 0 w 191652"/>
                    <a:gd name="connsiteY4" fmla="*/ 127371 h 191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52" h="191652">
                      <a:moveTo>
                        <a:pt x="0" y="127371"/>
                      </a:moveTo>
                      <a:cubicBezTo>
                        <a:pt x="64281" y="127371"/>
                        <a:pt x="127371" y="63091"/>
                        <a:pt x="127371" y="0"/>
                      </a:cubicBezTo>
                      <a:lnTo>
                        <a:pt x="191652" y="64281"/>
                      </a:lnTo>
                      <a:cubicBezTo>
                        <a:pt x="127371" y="64281"/>
                        <a:pt x="64281" y="128562"/>
                        <a:pt x="64281" y="191653"/>
                      </a:cubicBezTo>
                      <a:lnTo>
                        <a:pt x="0" y="127371"/>
                      </a:lnTo>
                      <a:close/>
                    </a:path>
                  </a:pathLst>
                </a:custGeom>
                <a:solidFill>
                  <a:srgbClr val="000000"/>
                </a:solidFill>
                <a:ln w="118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3" name="Graphique 2">
              <a:extLst>
                <a:ext uri="{FF2B5EF4-FFF2-40B4-BE49-F238E27FC236}">
                  <a16:creationId xmlns:a16="http://schemas.microsoft.com/office/drawing/2014/main" id="{88EACA84-5AC2-DFFC-7CD3-AF1C60FE9E4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 r="76462" b="-19611"/>
            <a:stretch/>
          </p:blipFill>
          <p:spPr>
            <a:xfrm>
              <a:off x="2273207" y="4557690"/>
              <a:ext cx="304433" cy="462320"/>
            </a:xfrm>
            <a:prstGeom prst="rect">
              <a:avLst/>
            </a:prstGeom>
          </p:spPr>
        </p:pic>
      </p:grpSp>
      <p:grpSp>
        <p:nvGrpSpPr>
          <p:cNvPr id="2" name="Groupe 1">
            <a:extLst>
              <a:ext uri="{FF2B5EF4-FFF2-40B4-BE49-F238E27FC236}">
                <a16:creationId xmlns:a16="http://schemas.microsoft.com/office/drawing/2014/main" id="{C3B996B8-0363-CF40-B9E7-AC74F085EB23}"/>
              </a:ext>
            </a:extLst>
          </p:cNvPr>
          <p:cNvGrpSpPr/>
          <p:nvPr/>
        </p:nvGrpSpPr>
        <p:grpSpPr>
          <a:xfrm>
            <a:off x="8840855" y="955987"/>
            <a:ext cx="1140224" cy="1140225"/>
            <a:chOff x="8840855" y="955987"/>
            <a:chExt cx="1140224" cy="1140225"/>
          </a:xfrm>
        </p:grpSpPr>
        <p:sp>
          <p:nvSpPr>
            <p:cNvPr id="17" name="Ellipse 16">
              <a:extLst>
                <a:ext uri="{FF2B5EF4-FFF2-40B4-BE49-F238E27FC236}">
                  <a16:creationId xmlns:a16="http://schemas.microsoft.com/office/drawing/2014/main" id="{2171B453-7DC8-4857-83CA-A1228874C446}"/>
                </a:ext>
              </a:extLst>
            </p:cNvPr>
            <p:cNvSpPr/>
            <p:nvPr/>
          </p:nvSpPr>
          <p:spPr>
            <a:xfrm>
              <a:off x="8840855" y="955987"/>
              <a:ext cx="1140224" cy="11402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5" name="Groupe 124">
              <a:extLst>
                <a:ext uri="{FF2B5EF4-FFF2-40B4-BE49-F238E27FC236}">
                  <a16:creationId xmlns:a16="http://schemas.microsoft.com/office/drawing/2014/main" id="{24531969-3565-4687-ACCF-EB386568FF8C}"/>
                </a:ext>
              </a:extLst>
            </p:cNvPr>
            <p:cNvGrpSpPr/>
            <p:nvPr/>
          </p:nvGrpSpPr>
          <p:grpSpPr>
            <a:xfrm>
              <a:off x="8986837" y="1058715"/>
              <a:ext cx="945945" cy="833027"/>
              <a:chOff x="5895842" y="381759"/>
              <a:chExt cx="805467" cy="709318"/>
            </a:xfrm>
          </p:grpSpPr>
          <p:pic>
            <p:nvPicPr>
              <p:cNvPr id="126" name="Graphique 125">
                <a:extLst>
                  <a:ext uri="{FF2B5EF4-FFF2-40B4-BE49-F238E27FC236}">
                    <a16:creationId xmlns:a16="http://schemas.microsoft.com/office/drawing/2014/main" id="{0AD37551-EA39-4685-A640-6FA83C5DAD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95842" y="481477"/>
                <a:ext cx="714375" cy="609600"/>
              </a:xfrm>
              <a:prstGeom prst="rect">
                <a:avLst/>
              </a:prstGeom>
            </p:spPr>
          </p:pic>
          <p:pic>
            <p:nvPicPr>
              <p:cNvPr id="127" name="Graphique 126">
                <a:extLst>
                  <a:ext uri="{FF2B5EF4-FFF2-40B4-BE49-F238E27FC236}">
                    <a16:creationId xmlns:a16="http://schemas.microsoft.com/office/drawing/2014/main" id="{ED05E42D-4112-41E8-9AAE-DE7B2C93A8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9309" y="381759"/>
                <a:ext cx="762000" cy="581025"/>
              </a:xfrm>
              <a:prstGeom prst="rect">
                <a:avLst/>
              </a:prstGeom>
            </p:spPr>
          </p:pic>
        </p:grpSp>
      </p:grpSp>
    </p:spTree>
    <p:extLst>
      <p:ext uri="{BB962C8B-B14F-4D97-AF65-F5344CB8AC3E}">
        <p14:creationId xmlns:p14="http://schemas.microsoft.com/office/powerpoint/2010/main" val="4149053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wipe(left)">
                                      <p:cBhvr>
                                        <p:cTn id="10"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43572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Thank you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62605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3316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26048</TotalTime>
  <Words>8403</Words>
  <Application>Microsoft Office PowerPoint</Application>
  <PresentationFormat>Grand écran</PresentationFormat>
  <Paragraphs>1165</Paragraphs>
  <Slides>103</Slides>
  <Notes>91</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103</vt:i4>
      </vt:variant>
    </vt:vector>
  </HeadingPairs>
  <TitlesOfParts>
    <vt:vector size="115" baseType="lpstr">
      <vt:lpstr>Arial</vt:lpstr>
      <vt:lpstr>Calibri</vt:lpstr>
      <vt:lpstr>Calibri Light</vt:lpstr>
      <vt:lpstr>Century Gothic</vt:lpstr>
      <vt:lpstr>Courier New</vt:lpstr>
      <vt:lpstr>Franklin Gothic Book</vt:lpstr>
      <vt:lpstr>Franklin Gothic Medium</vt:lpstr>
      <vt:lpstr>Segoe UI Emoji</vt:lpstr>
      <vt:lpstr>Source Sans Pro</vt:lpstr>
      <vt:lpstr>Symbol</vt:lpstr>
      <vt:lpstr>Office Theme</vt:lpstr>
      <vt:lpstr>Thème Office</vt:lpstr>
      <vt:lpstr>Présentation PowerPoint</vt:lpstr>
      <vt:lpstr>Speakers</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Only focus on statistics</vt:lpstr>
      <vt:lpstr>Do not do FinOps PlanetOps</vt:lpstr>
      <vt:lpstr>Présentation PowerPoint</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lpstr>Open Source</vt:lpstr>
      <vt:lpstr>Présentation PowerPoint</vt:lpstr>
      <vt:lpstr>Présentation PowerPoint</vt:lpstr>
      <vt:lpstr>Conclusion</vt:lpstr>
      <vt:lpstr>Thank you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1002</cp:revision>
  <dcterms:created xsi:type="dcterms:W3CDTF">2020-11-18T10:41:47Z</dcterms:created>
  <dcterms:modified xsi:type="dcterms:W3CDTF">2022-11-16T15:51:24Z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2022-11-16T15:51:24Z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2cbd18b1-b9a2-4075-9bf1-51a5693bf877</vt:lpwstr>
  </property>
  <property fmtid="{D5CDD505-2E9C-101B-9397-08002B2CF9AE}" pid="9" name="MSIP_Label_65722654-0696-4b8f-bb0e-68bcd3f909d4_ContentBits">
    <vt:lpwstr>3</vt:lpwstr>
  </property>
</Properties>
</file>